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6"/>
  </p:notesMasterIdLst>
  <p:sldIdLst>
    <p:sldId id="256" r:id="rId3"/>
    <p:sldId id="261" r:id="rId4"/>
    <p:sldId id="257" r:id="rId5"/>
    <p:sldId id="263" r:id="rId6"/>
    <p:sldId id="264" r:id="rId7"/>
    <p:sldId id="265" r:id="rId8"/>
    <p:sldId id="266" r:id="rId9"/>
    <p:sldId id="267" r:id="rId10"/>
    <p:sldId id="283" r:id="rId11"/>
    <p:sldId id="258" r:id="rId12"/>
    <p:sldId id="268" r:id="rId13"/>
    <p:sldId id="269" r:id="rId14"/>
    <p:sldId id="270" r:id="rId15"/>
    <p:sldId id="271" r:id="rId16"/>
    <p:sldId id="272" r:id="rId17"/>
    <p:sldId id="282" r:id="rId18"/>
    <p:sldId id="259" r:id="rId19"/>
    <p:sldId id="273" r:id="rId20"/>
    <p:sldId id="274" r:id="rId21"/>
    <p:sldId id="275" r:id="rId22"/>
    <p:sldId id="276" r:id="rId23"/>
    <p:sldId id="277" r:id="rId24"/>
    <p:sldId id="284" r:id="rId25"/>
    <p:sldId id="260" r:id="rId26"/>
    <p:sldId id="278" r:id="rId27"/>
    <p:sldId id="279" r:id="rId28"/>
    <p:sldId id="280" r:id="rId29"/>
    <p:sldId id="281" r:id="rId30"/>
    <p:sldId id="285" r:id="rId31"/>
    <p:sldId id="286" r:id="rId32"/>
    <p:sldId id="287" r:id="rId33"/>
    <p:sldId id="288" r:id="rId34"/>
    <p:sldId id="289" r:id="rId35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53E"/>
    <a:srgbClr val="E54B81"/>
    <a:srgbClr val="594D7B"/>
    <a:srgbClr val="C09CC2"/>
    <a:srgbClr val="56ABDD"/>
    <a:srgbClr val="F6B53E"/>
    <a:srgbClr val="FF3E3E"/>
    <a:srgbClr val="3B3B3B"/>
    <a:srgbClr val="C7C4C4"/>
    <a:srgbClr val="17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797" y="82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F0146-A0FE-4372-A42B-C4E5FCEA7D4C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05E5-BE5A-46F1-A3A7-32CEF24C1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92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05E5-BE5A-46F1-A3A7-32CEF24C10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56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05E5-BE5A-46F1-A3A7-32CEF24C10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3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05E5-BE5A-46F1-A3A7-32CEF24C10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05E5-BE5A-46F1-A3A7-32CEF24C10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3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05E5-BE5A-46F1-A3A7-32CEF24C106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5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794"/>
            <a:ext cx="2949178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341"/>
            <a:ext cx="4629150" cy="3654091"/>
          </a:xfrm>
        </p:spPr>
        <p:txBody>
          <a:bodyPr/>
          <a:lstStyle>
            <a:lvl1pPr marL="0" indent="0">
              <a:buNone/>
              <a:defRPr sz="2399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2574"/>
            <a:ext cx="2949178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809" indent="0">
              <a:buNone/>
              <a:defRPr sz="1050"/>
            </a:lvl2pPr>
            <a:lvl3pPr marL="685617" indent="0">
              <a:buNone/>
              <a:defRPr sz="900"/>
            </a:lvl3pPr>
            <a:lvl4pPr marL="1028426" indent="0">
              <a:buNone/>
              <a:defRPr sz="750"/>
            </a:lvl4pPr>
            <a:lvl5pPr marL="1371234" indent="0">
              <a:buNone/>
              <a:defRPr sz="750"/>
            </a:lvl5pPr>
            <a:lvl6pPr marL="1714043" indent="0">
              <a:buNone/>
              <a:defRPr sz="750"/>
            </a:lvl6pPr>
            <a:lvl7pPr marL="2056851" indent="0">
              <a:buNone/>
              <a:defRPr sz="750"/>
            </a:lvl7pPr>
            <a:lvl8pPr marL="2399660" indent="0">
              <a:buNone/>
              <a:defRPr sz="750"/>
            </a:lvl8pPr>
            <a:lvl9pPr marL="2742468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4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8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759"/>
            <a:ext cx="1971675" cy="43575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759"/>
            <a:ext cx="5800725" cy="43575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513"/>
            <a:ext cx="6858000" cy="1790147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695"/>
            <a:ext cx="6858000" cy="124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9" indent="0" algn="ctr">
              <a:buNone/>
              <a:defRPr sz="1500"/>
            </a:lvl2pPr>
            <a:lvl3pPr marL="685617" indent="0" algn="ctr">
              <a:buNone/>
              <a:defRPr sz="1350"/>
            </a:lvl3pPr>
            <a:lvl4pPr marL="1028426" indent="0" algn="ctr">
              <a:buNone/>
              <a:defRPr sz="1200"/>
            </a:lvl4pPr>
            <a:lvl5pPr marL="1371234" indent="0" algn="ctr">
              <a:buNone/>
              <a:defRPr sz="1200"/>
            </a:lvl5pPr>
            <a:lvl6pPr marL="1714043" indent="0" algn="ctr">
              <a:buNone/>
              <a:defRPr sz="1200"/>
            </a:lvl6pPr>
            <a:lvl7pPr marL="2056851" indent="0" algn="ctr">
              <a:buNone/>
              <a:defRPr sz="1200"/>
            </a:lvl7pPr>
            <a:lvl8pPr marL="2399660" indent="0" algn="ctr">
              <a:buNone/>
              <a:defRPr sz="1200"/>
            </a:lvl8pPr>
            <a:lvl9pPr marL="2742468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2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9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1908"/>
            <a:ext cx="7886700" cy="213889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036"/>
            <a:ext cx="7886700" cy="11247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796"/>
            <a:ext cx="3886200" cy="32624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8796"/>
            <a:ext cx="3886200" cy="32624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9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759"/>
            <a:ext cx="7886700" cy="9938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483"/>
            <a:ext cx="3868340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227"/>
            <a:ext cx="3868340" cy="2762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83"/>
            <a:ext cx="3887391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227"/>
            <a:ext cx="3887391" cy="2762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794"/>
            <a:ext cx="2949178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341"/>
            <a:ext cx="4629150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2574"/>
            <a:ext cx="2949178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809" indent="0">
              <a:buNone/>
              <a:defRPr sz="1050"/>
            </a:lvl2pPr>
            <a:lvl3pPr marL="685617" indent="0">
              <a:buNone/>
              <a:defRPr sz="900"/>
            </a:lvl3pPr>
            <a:lvl4pPr marL="1028426" indent="0">
              <a:buNone/>
              <a:defRPr sz="750"/>
            </a:lvl4pPr>
            <a:lvl5pPr marL="1371234" indent="0">
              <a:buNone/>
              <a:defRPr sz="750"/>
            </a:lvl5pPr>
            <a:lvl6pPr marL="1714043" indent="0">
              <a:buNone/>
              <a:defRPr sz="750"/>
            </a:lvl6pPr>
            <a:lvl7pPr marL="2056851" indent="0">
              <a:buNone/>
              <a:defRPr sz="750"/>
            </a:lvl7pPr>
            <a:lvl8pPr marL="2399660" indent="0">
              <a:buNone/>
              <a:defRPr sz="750"/>
            </a:lvl8pPr>
            <a:lvl9pPr marL="2742468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8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759"/>
            <a:ext cx="7886700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8796"/>
            <a:ext cx="7886700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5792"/>
            <a:ext cx="20574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5792"/>
            <a:ext cx="30861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5792"/>
            <a:ext cx="20574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36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617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4" indent="-171404" algn="l" defTabSz="685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9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4393694" y="1809483"/>
            <a:ext cx="419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3200" b="1" dirty="0">
                <a:solidFill>
                  <a:srgbClr val="3B3B3B"/>
                </a:solidFill>
                <a:latin typeface="微软雅黑" pitchFamily="34" charset="-122"/>
                <a:ea typeface="微软雅黑" pitchFamily="34" charset="-122"/>
              </a:rPr>
              <a:t>创意灯泡年终汇报模板</a:t>
            </a:r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4393694" y="2385745"/>
            <a:ext cx="4066738" cy="184666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GRADUATION SPEECHES POWERPOINT TEMPLATE</a:t>
            </a:r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4391974" y="2657413"/>
            <a:ext cx="3744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grpSp>
        <p:nvGrpSpPr>
          <p:cNvPr id="2293" name="Group 245"/>
          <p:cNvGrpSpPr/>
          <p:nvPr/>
        </p:nvGrpSpPr>
        <p:grpSpPr bwMode="auto">
          <a:xfrm>
            <a:off x="4390387" y="3146239"/>
            <a:ext cx="158750" cy="158750"/>
            <a:chOff x="3105" y="3028"/>
            <a:chExt cx="599" cy="600"/>
          </a:xfrm>
        </p:grpSpPr>
        <p:sp>
          <p:nvSpPr>
            <p:cNvPr id="2284" name="Oval 236"/>
            <p:cNvSpPr>
              <a:spLocks noChangeArrowheads="1"/>
            </p:cNvSpPr>
            <p:nvPr/>
          </p:nvSpPr>
          <p:spPr bwMode="auto">
            <a:xfrm>
              <a:off x="3105" y="3028"/>
              <a:ext cx="599" cy="600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0" name="Group 242"/>
            <p:cNvGrpSpPr/>
            <p:nvPr/>
          </p:nvGrpSpPr>
          <p:grpSpPr bwMode="auto">
            <a:xfrm>
              <a:off x="3268" y="3172"/>
              <a:ext cx="274" cy="312"/>
              <a:chOff x="3268" y="3172"/>
              <a:chExt cx="274" cy="312"/>
            </a:xfrm>
          </p:grpSpPr>
          <p:sp>
            <p:nvSpPr>
              <p:cNvPr id="2286" name="Freeform 238"/>
              <p:cNvSpPr>
                <a:spLocks noEditPoints="1"/>
              </p:cNvSpPr>
              <p:nvPr/>
            </p:nvSpPr>
            <p:spPr bwMode="auto">
              <a:xfrm>
                <a:off x="3331" y="3172"/>
                <a:ext cx="147" cy="147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39"/>
              <p:cNvSpPr/>
              <p:nvPr/>
            </p:nvSpPr>
            <p:spPr bwMode="auto">
              <a:xfrm>
                <a:off x="3268" y="3335"/>
                <a:ext cx="274" cy="149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92" name="Group 244"/>
          <p:cNvGrpSpPr/>
          <p:nvPr/>
        </p:nvGrpSpPr>
        <p:grpSpPr bwMode="auto">
          <a:xfrm>
            <a:off x="5990587" y="3138301"/>
            <a:ext cx="158750" cy="158750"/>
            <a:chOff x="4248" y="3024"/>
            <a:chExt cx="600" cy="599"/>
          </a:xfrm>
        </p:grpSpPr>
        <p:sp>
          <p:nvSpPr>
            <p:cNvPr id="2285" name="Oval 237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1" name="Group 243"/>
            <p:cNvGrpSpPr/>
            <p:nvPr/>
          </p:nvGrpSpPr>
          <p:grpSpPr bwMode="auto">
            <a:xfrm>
              <a:off x="4441" y="3151"/>
              <a:ext cx="215" cy="345"/>
              <a:chOff x="4441" y="3151"/>
              <a:chExt cx="215" cy="345"/>
            </a:xfrm>
          </p:grpSpPr>
          <p:sp>
            <p:nvSpPr>
              <p:cNvPr id="2288" name="Freeform 240"/>
              <p:cNvSpPr>
                <a:spLocks noEditPoints="1"/>
              </p:cNvSpPr>
              <p:nvPr/>
            </p:nvSpPr>
            <p:spPr bwMode="auto">
              <a:xfrm>
                <a:off x="4474" y="3151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" name="Freeform 241"/>
              <p:cNvSpPr/>
              <p:nvPr/>
            </p:nvSpPr>
            <p:spPr bwMode="auto">
              <a:xfrm>
                <a:off x="4441" y="3274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4552312" y="3100201"/>
            <a:ext cx="126682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指导老师：</a:t>
            </a:r>
            <a:r>
              <a:rPr lang="en-US" altLang="zh-CN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xxxxxxx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6152512" y="3100201"/>
            <a:ext cx="1203960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r>
              <a:rPr lang="en-US" altLang="zh-CN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xxxxxxxx</a:t>
            </a:r>
          </a:p>
        </p:txBody>
      </p:sp>
      <p:grpSp>
        <p:nvGrpSpPr>
          <p:cNvPr id="2296" name="组合 2295"/>
          <p:cNvGrpSpPr/>
          <p:nvPr/>
        </p:nvGrpSpPr>
        <p:grpSpPr>
          <a:xfrm>
            <a:off x="1491308" y="-160779"/>
            <a:ext cx="817552" cy="2325133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2114456" y="-106040"/>
            <a:ext cx="894577" cy="3949843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2846964" y="-106040"/>
            <a:ext cx="821165" cy="2733067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12660" y="-157813"/>
            <a:ext cx="877971" cy="3342973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594D7B"/>
                </a:solidFill>
                <a:ea typeface="微软雅黑" pitchFamily="34" charset="-122"/>
              </a:rPr>
              <a:t>论文综述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5400" dirty="0">
                <a:ln>
                  <a:solidFill>
                    <a:srgbClr val="594D7B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02</a:t>
            </a:r>
            <a:endParaRPr lang="zh-CN" altLang="en-US" sz="5400" dirty="0">
              <a:ln>
                <a:solidFill>
                  <a:srgbClr val="594D7B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1066800" y="1058863"/>
            <a:ext cx="1716088" cy="171132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1" name="Rectangle 51" descr="sy_64934932458副本"/>
          <p:cNvSpPr>
            <a:spLocks noChangeArrowheads="1"/>
          </p:cNvSpPr>
          <p:nvPr/>
        </p:nvSpPr>
        <p:spPr bwMode="auto">
          <a:xfrm>
            <a:off x="1066800" y="2770188"/>
            <a:ext cx="1716088" cy="1711325"/>
          </a:xfrm>
          <a:prstGeom prst="rect">
            <a:avLst/>
          </a:prstGeom>
          <a:blipFill dpi="0" rotWithShape="1">
            <a:blip r:embed="rId2"/>
            <a:srcRect/>
            <a:stretch>
              <a:fillRect r="-159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2" name="Rectangle 52" descr="sy_20111224160806078015"/>
          <p:cNvSpPr>
            <a:spLocks noChangeArrowheads="1"/>
          </p:cNvSpPr>
          <p:nvPr/>
        </p:nvSpPr>
        <p:spPr bwMode="auto">
          <a:xfrm>
            <a:off x="2830513" y="1058863"/>
            <a:ext cx="1716087" cy="1711325"/>
          </a:xfrm>
          <a:prstGeom prst="rect">
            <a:avLst/>
          </a:prstGeom>
          <a:blipFill dpi="0" rotWithShape="1">
            <a:blip r:embed="rId3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2830513" y="2770188"/>
            <a:ext cx="1716087" cy="171132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4" name="Freeform 54" descr="17957756_101728372001_2副本"/>
          <p:cNvSpPr/>
          <p:nvPr/>
        </p:nvSpPr>
        <p:spPr bwMode="auto">
          <a:xfrm>
            <a:off x="4594225" y="1058863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22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1239838" y="1419225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01</a:t>
            </a:r>
          </a:p>
          <a:p>
            <a:pPr algn="ctr">
              <a:buFont typeface="Arial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3011488" y="3152775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02</a:t>
            </a:r>
          </a:p>
          <a:p>
            <a:pPr algn="ctr">
              <a:buFont typeface="Arial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1" name="组合 2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34" name="Group 38"/>
          <p:cNvGrpSpPr/>
          <p:nvPr/>
        </p:nvGrpSpPr>
        <p:grpSpPr bwMode="auto">
          <a:xfrm>
            <a:off x="2947988" y="1851025"/>
            <a:ext cx="3248025" cy="2101850"/>
            <a:chOff x="1856" y="1075"/>
            <a:chExt cx="2046" cy="1324"/>
          </a:xfrm>
        </p:grpSpPr>
        <p:sp>
          <p:nvSpPr>
            <p:cNvPr id="29735" name="Freeform 39"/>
            <p:cNvSpPr/>
            <p:nvPr/>
          </p:nvSpPr>
          <p:spPr bwMode="auto">
            <a:xfrm>
              <a:off x="2879" y="1075"/>
              <a:ext cx="664" cy="1324"/>
            </a:xfrm>
            <a:custGeom>
              <a:avLst/>
              <a:gdLst>
                <a:gd name="T0" fmla="*/ 0 w 347"/>
                <a:gd name="T1" fmla="*/ 0 h 693"/>
                <a:gd name="T2" fmla="*/ 0 w 347"/>
                <a:gd name="T3" fmla="*/ 122 h 693"/>
                <a:gd name="T4" fmla="*/ 225 w 347"/>
                <a:gd name="T5" fmla="*/ 347 h 693"/>
                <a:gd name="T6" fmla="*/ 0 w 347"/>
                <a:gd name="T7" fmla="*/ 572 h 693"/>
                <a:gd name="T8" fmla="*/ 0 w 347"/>
                <a:gd name="T9" fmla="*/ 693 h 693"/>
                <a:gd name="T10" fmla="*/ 347 w 347"/>
                <a:gd name="T11" fmla="*/ 347 h 693"/>
                <a:gd name="T12" fmla="*/ 0 w 347"/>
                <a:gd name="T13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693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25" y="122"/>
                    <a:pt x="225" y="222"/>
                    <a:pt x="225" y="347"/>
                  </a:cubicBezTo>
                  <a:cubicBezTo>
                    <a:pt x="225" y="471"/>
                    <a:pt x="125" y="572"/>
                    <a:pt x="0" y="572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192" y="693"/>
                    <a:pt x="347" y="538"/>
                    <a:pt x="347" y="347"/>
                  </a:cubicBezTo>
                  <a:cubicBezTo>
                    <a:pt x="347" y="155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Freeform 40"/>
            <p:cNvSpPr/>
            <p:nvPr/>
          </p:nvSpPr>
          <p:spPr bwMode="auto">
            <a:xfrm>
              <a:off x="2217" y="1075"/>
              <a:ext cx="662" cy="1324"/>
            </a:xfrm>
            <a:custGeom>
              <a:avLst/>
              <a:gdLst>
                <a:gd name="T0" fmla="*/ 121 w 346"/>
                <a:gd name="T1" fmla="*/ 347 h 693"/>
                <a:gd name="T2" fmla="*/ 346 w 346"/>
                <a:gd name="T3" fmla="*/ 122 h 693"/>
                <a:gd name="T4" fmla="*/ 346 w 346"/>
                <a:gd name="T5" fmla="*/ 0 h 693"/>
                <a:gd name="T6" fmla="*/ 0 w 346"/>
                <a:gd name="T7" fmla="*/ 347 h 693"/>
                <a:gd name="T8" fmla="*/ 346 w 346"/>
                <a:gd name="T9" fmla="*/ 693 h 693"/>
                <a:gd name="T10" fmla="*/ 346 w 346"/>
                <a:gd name="T11" fmla="*/ 572 h 693"/>
                <a:gd name="T12" fmla="*/ 121 w 346"/>
                <a:gd name="T13" fmla="*/ 34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693">
                  <a:moveTo>
                    <a:pt x="121" y="347"/>
                  </a:moveTo>
                  <a:cubicBezTo>
                    <a:pt x="121" y="222"/>
                    <a:pt x="222" y="122"/>
                    <a:pt x="346" y="12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5"/>
                    <a:pt x="0" y="347"/>
                  </a:cubicBezTo>
                  <a:cubicBezTo>
                    <a:pt x="0" y="538"/>
                    <a:pt x="155" y="693"/>
                    <a:pt x="346" y="693"/>
                  </a:cubicBezTo>
                  <a:cubicBezTo>
                    <a:pt x="346" y="572"/>
                    <a:pt x="346" y="572"/>
                    <a:pt x="346" y="572"/>
                  </a:cubicBezTo>
                  <a:cubicBezTo>
                    <a:pt x="222" y="572"/>
                    <a:pt x="121" y="471"/>
                    <a:pt x="121" y="347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Freeform 41"/>
            <p:cNvSpPr/>
            <p:nvPr/>
          </p:nvSpPr>
          <p:spPr bwMode="auto">
            <a:xfrm>
              <a:off x="2449" y="1308"/>
              <a:ext cx="430" cy="860"/>
            </a:xfrm>
            <a:custGeom>
              <a:avLst/>
              <a:gdLst>
                <a:gd name="T0" fmla="*/ 0 w 225"/>
                <a:gd name="T1" fmla="*/ 225 h 450"/>
                <a:gd name="T2" fmla="*/ 225 w 225"/>
                <a:gd name="T3" fmla="*/ 450 h 450"/>
                <a:gd name="T4" fmla="*/ 225 w 225"/>
                <a:gd name="T5" fmla="*/ 0 h 450"/>
                <a:gd name="T6" fmla="*/ 0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0" y="225"/>
                  </a:moveTo>
                  <a:cubicBezTo>
                    <a:pt x="0" y="349"/>
                    <a:pt x="101" y="450"/>
                    <a:pt x="225" y="45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00"/>
                    <a:pt x="0" y="225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42"/>
            <p:cNvSpPr/>
            <p:nvPr/>
          </p:nvSpPr>
          <p:spPr bwMode="auto">
            <a:xfrm>
              <a:off x="2879" y="1308"/>
              <a:ext cx="430" cy="860"/>
            </a:xfrm>
            <a:custGeom>
              <a:avLst/>
              <a:gdLst>
                <a:gd name="T0" fmla="*/ 225 w 225"/>
                <a:gd name="T1" fmla="*/ 225 h 450"/>
                <a:gd name="T2" fmla="*/ 0 w 225"/>
                <a:gd name="T3" fmla="*/ 0 h 450"/>
                <a:gd name="T4" fmla="*/ 0 w 225"/>
                <a:gd name="T5" fmla="*/ 450 h 450"/>
                <a:gd name="T6" fmla="*/ 225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225" y="225"/>
                  </a:moveTo>
                  <a:cubicBezTo>
                    <a:pt x="225" y="100"/>
                    <a:pt x="125" y="0"/>
                    <a:pt x="0" y="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125" y="450"/>
                    <a:pt x="225" y="349"/>
                    <a:pt x="225" y="225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2680" y="1539"/>
              <a:ext cx="398" cy="397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44"/>
            <p:cNvSpPr>
              <a:spLocks noEditPoints="1"/>
            </p:cNvSpPr>
            <p:nvPr/>
          </p:nvSpPr>
          <p:spPr bwMode="auto">
            <a:xfrm>
              <a:off x="2780" y="1636"/>
              <a:ext cx="201" cy="201"/>
            </a:xfrm>
            <a:custGeom>
              <a:avLst/>
              <a:gdLst>
                <a:gd name="T0" fmla="*/ 87 w 105"/>
                <a:gd name="T1" fmla="*/ 1 h 105"/>
                <a:gd name="T2" fmla="*/ 91 w 105"/>
                <a:gd name="T3" fmla="*/ 2 h 105"/>
                <a:gd name="T4" fmla="*/ 91 w 105"/>
                <a:gd name="T5" fmla="*/ 2 h 105"/>
                <a:gd name="T6" fmla="*/ 103 w 105"/>
                <a:gd name="T7" fmla="*/ 14 h 105"/>
                <a:gd name="T8" fmla="*/ 103 w 105"/>
                <a:gd name="T9" fmla="*/ 14 h 105"/>
                <a:gd name="T10" fmla="*/ 104 w 105"/>
                <a:gd name="T11" fmla="*/ 18 h 105"/>
                <a:gd name="T12" fmla="*/ 88 w 105"/>
                <a:gd name="T13" fmla="*/ 32 h 105"/>
                <a:gd name="T14" fmla="*/ 77 w 105"/>
                <a:gd name="T15" fmla="*/ 34 h 105"/>
                <a:gd name="T16" fmla="*/ 74 w 105"/>
                <a:gd name="T17" fmla="*/ 76 h 105"/>
                <a:gd name="T18" fmla="*/ 51 w 105"/>
                <a:gd name="T19" fmla="*/ 85 h 105"/>
                <a:gd name="T20" fmla="*/ 19 w 105"/>
                <a:gd name="T21" fmla="*/ 53 h 105"/>
                <a:gd name="T22" fmla="*/ 51 w 105"/>
                <a:gd name="T23" fmla="*/ 21 h 105"/>
                <a:gd name="T24" fmla="*/ 75 w 105"/>
                <a:gd name="T25" fmla="*/ 24 h 105"/>
                <a:gd name="T26" fmla="*/ 73 w 105"/>
                <a:gd name="T27" fmla="*/ 14 h 105"/>
                <a:gd name="T28" fmla="*/ 93 w 105"/>
                <a:gd name="T29" fmla="*/ 41 h 105"/>
                <a:gd name="T30" fmla="*/ 101 w 105"/>
                <a:gd name="T31" fmla="*/ 38 h 105"/>
                <a:gd name="T32" fmla="*/ 103 w 105"/>
                <a:gd name="T33" fmla="*/ 53 h 105"/>
                <a:gd name="T34" fmla="*/ 51 w 105"/>
                <a:gd name="T35" fmla="*/ 105 h 105"/>
                <a:gd name="T36" fmla="*/ 0 w 105"/>
                <a:gd name="T37" fmla="*/ 53 h 105"/>
                <a:gd name="T38" fmla="*/ 51 w 105"/>
                <a:gd name="T39" fmla="*/ 2 h 105"/>
                <a:gd name="T40" fmla="*/ 66 w 105"/>
                <a:gd name="T41" fmla="*/ 4 h 105"/>
                <a:gd name="T42" fmla="*/ 64 w 105"/>
                <a:gd name="T43" fmla="*/ 12 h 105"/>
                <a:gd name="T44" fmla="*/ 51 w 105"/>
                <a:gd name="T45" fmla="*/ 10 h 105"/>
                <a:gd name="T46" fmla="*/ 8 w 105"/>
                <a:gd name="T47" fmla="*/ 53 h 105"/>
                <a:gd name="T48" fmla="*/ 51 w 105"/>
                <a:gd name="T49" fmla="*/ 97 h 105"/>
                <a:gd name="T50" fmla="*/ 95 w 105"/>
                <a:gd name="T51" fmla="*/ 53 h 105"/>
                <a:gd name="T52" fmla="*/ 93 w 105"/>
                <a:gd name="T53" fmla="*/ 41 h 105"/>
                <a:gd name="T54" fmla="*/ 51 w 105"/>
                <a:gd name="T55" fmla="*/ 39 h 105"/>
                <a:gd name="T56" fmla="*/ 67 w 105"/>
                <a:gd name="T57" fmla="*/ 32 h 105"/>
                <a:gd name="T58" fmla="*/ 32 w 105"/>
                <a:gd name="T59" fmla="*/ 34 h 105"/>
                <a:gd name="T60" fmla="*/ 32 w 105"/>
                <a:gd name="T61" fmla="*/ 34 h 105"/>
                <a:gd name="T62" fmla="*/ 32 w 105"/>
                <a:gd name="T63" fmla="*/ 73 h 105"/>
                <a:gd name="T64" fmla="*/ 71 w 105"/>
                <a:gd name="T65" fmla="*/ 73 h 105"/>
                <a:gd name="T66" fmla="*/ 79 w 105"/>
                <a:gd name="T67" fmla="*/ 53 h 105"/>
                <a:gd name="T68" fmla="*/ 64 w 105"/>
                <a:gd name="T69" fmla="*/ 46 h 105"/>
                <a:gd name="T70" fmla="*/ 62 w 105"/>
                <a:gd name="T71" fmla="*/ 64 h 105"/>
                <a:gd name="T72" fmla="*/ 51 w 105"/>
                <a:gd name="T73" fmla="*/ 68 h 105"/>
                <a:gd name="T74" fmla="*/ 37 w 105"/>
                <a:gd name="T75" fmla="*/ 53 h 105"/>
                <a:gd name="T76" fmla="*/ 41 w 105"/>
                <a:gd name="T77" fmla="*/ 43 h 105"/>
                <a:gd name="T78" fmla="*/ 55 w 105"/>
                <a:gd name="T79" fmla="*/ 44 h 105"/>
                <a:gd name="T80" fmla="*/ 51 w 105"/>
                <a:gd name="T81" fmla="*/ 44 h 105"/>
                <a:gd name="T82" fmla="*/ 42 w 105"/>
                <a:gd name="T83" fmla="*/ 53 h 105"/>
                <a:gd name="T84" fmla="*/ 51 w 105"/>
                <a:gd name="T85" fmla="*/ 63 h 105"/>
                <a:gd name="T86" fmla="*/ 58 w 105"/>
                <a:gd name="T87" fmla="*/ 60 h 105"/>
                <a:gd name="T88" fmla="*/ 61 w 105"/>
                <a:gd name="T89" fmla="*/ 50 h 105"/>
                <a:gd name="T90" fmla="*/ 49 w 105"/>
                <a:gd name="T91" fmla="*/ 56 h 105"/>
                <a:gd name="T92" fmla="*/ 55 w 105"/>
                <a:gd name="T93" fmla="*/ 44 h 105"/>
                <a:gd name="T94" fmla="*/ 87 w 105"/>
                <a:gd name="T95" fmla="*/ 7 h 105"/>
                <a:gd name="T96" fmla="*/ 79 w 105"/>
                <a:gd name="T97" fmla="*/ 22 h 105"/>
                <a:gd name="T98" fmla="*/ 87 w 105"/>
                <a:gd name="T99" fmla="*/ 7 h 105"/>
                <a:gd name="T100" fmla="*/ 92 w 105"/>
                <a:gd name="T101" fmla="*/ 16 h 105"/>
                <a:gd name="T102" fmla="*/ 88 w 105"/>
                <a:gd name="T103" fmla="*/ 27 h 105"/>
                <a:gd name="T104" fmla="*/ 92 w 105"/>
                <a:gd name="T105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5">
                  <a:moveTo>
                    <a:pt x="73" y="14"/>
                  </a:move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1"/>
                  </a:cubicBezTo>
                  <a:cubicBezTo>
                    <a:pt x="91" y="1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4" y="14"/>
                    <a:pt x="104" y="14"/>
                  </a:cubicBezTo>
                  <a:cubicBezTo>
                    <a:pt x="105" y="15"/>
                    <a:pt x="105" y="17"/>
                    <a:pt x="104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81" y="39"/>
                    <a:pt x="83" y="46"/>
                    <a:pt x="83" y="53"/>
                  </a:cubicBezTo>
                  <a:cubicBezTo>
                    <a:pt x="83" y="62"/>
                    <a:pt x="80" y="70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82"/>
                    <a:pt x="60" y="85"/>
                    <a:pt x="51" y="85"/>
                  </a:cubicBezTo>
                  <a:cubicBezTo>
                    <a:pt x="43" y="85"/>
                    <a:pt x="35" y="82"/>
                    <a:pt x="29" y="76"/>
                  </a:cubicBezTo>
                  <a:cubicBezTo>
                    <a:pt x="23" y="70"/>
                    <a:pt x="19" y="62"/>
                    <a:pt x="19" y="53"/>
                  </a:cubicBezTo>
                  <a:cubicBezTo>
                    <a:pt x="19" y="45"/>
                    <a:pt x="23" y="37"/>
                    <a:pt x="29" y="31"/>
                  </a:cubicBezTo>
                  <a:cubicBezTo>
                    <a:pt x="35" y="25"/>
                    <a:pt x="43" y="21"/>
                    <a:pt x="51" y="21"/>
                  </a:cubicBezTo>
                  <a:cubicBezTo>
                    <a:pt x="59" y="21"/>
                    <a:pt x="66" y="24"/>
                    <a:pt x="71" y="2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5"/>
                    <a:pt x="73" y="1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2" y="39"/>
                    <a:pt x="94" y="36"/>
                    <a:pt x="96" y="36"/>
                  </a:cubicBezTo>
                  <a:cubicBezTo>
                    <a:pt x="98" y="35"/>
                    <a:pt x="100" y="36"/>
                    <a:pt x="101" y="38"/>
                  </a:cubicBezTo>
                  <a:cubicBezTo>
                    <a:pt x="102" y="41"/>
                    <a:pt x="102" y="43"/>
                    <a:pt x="102" y="46"/>
                  </a:cubicBezTo>
                  <a:cubicBezTo>
                    <a:pt x="103" y="48"/>
                    <a:pt x="103" y="51"/>
                    <a:pt x="103" y="53"/>
                  </a:cubicBezTo>
                  <a:cubicBezTo>
                    <a:pt x="103" y="68"/>
                    <a:pt x="97" y="81"/>
                    <a:pt x="88" y="90"/>
                  </a:cubicBezTo>
                  <a:cubicBezTo>
                    <a:pt x="79" y="99"/>
                    <a:pt x="66" y="105"/>
                    <a:pt x="51" y="105"/>
                  </a:cubicBezTo>
                  <a:cubicBezTo>
                    <a:pt x="37" y="105"/>
                    <a:pt x="24" y="99"/>
                    <a:pt x="15" y="90"/>
                  </a:cubicBezTo>
                  <a:cubicBezTo>
                    <a:pt x="6" y="81"/>
                    <a:pt x="0" y="68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4" y="2"/>
                    <a:pt x="57" y="2"/>
                    <a:pt x="59" y="2"/>
                  </a:cubicBezTo>
                  <a:cubicBezTo>
                    <a:pt x="62" y="3"/>
                    <a:pt x="64" y="3"/>
                    <a:pt x="66" y="4"/>
                  </a:cubicBezTo>
                  <a:cubicBezTo>
                    <a:pt x="69" y="5"/>
                    <a:pt x="70" y="7"/>
                    <a:pt x="69" y="9"/>
                  </a:cubicBezTo>
                  <a:cubicBezTo>
                    <a:pt x="69" y="11"/>
                    <a:pt x="66" y="13"/>
                    <a:pt x="64" y="12"/>
                  </a:cubicBezTo>
                  <a:cubicBezTo>
                    <a:pt x="62" y="11"/>
                    <a:pt x="60" y="11"/>
                    <a:pt x="58" y="11"/>
                  </a:cubicBezTo>
                  <a:cubicBezTo>
                    <a:pt x="56" y="10"/>
                    <a:pt x="54" y="10"/>
                    <a:pt x="51" y="10"/>
                  </a:cubicBezTo>
                  <a:cubicBezTo>
                    <a:pt x="39" y="10"/>
                    <a:pt x="29" y="15"/>
                    <a:pt x="21" y="23"/>
                  </a:cubicBezTo>
                  <a:cubicBezTo>
                    <a:pt x="13" y="31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2"/>
                    <a:pt x="39" y="97"/>
                    <a:pt x="51" y="97"/>
                  </a:cubicBezTo>
                  <a:cubicBezTo>
                    <a:pt x="63" y="97"/>
                    <a:pt x="74" y="92"/>
                    <a:pt x="82" y="84"/>
                  </a:cubicBezTo>
                  <a:cubicBezTo>
                    <a:pt x="90" y="76"/>
                    <a:pt x="95" y="65"/>
                    <a:pt x="95" y="53"/>
                  </a:cubicBezTo>
                  <a:cubicBezTo>
                    <a:pt x="95" y="51"/>
                    <a:pt x="95" y="49"/>
                    <a:pt x="94" y="47"/>
                  </a:cubicBezTo>
                  <a:cubicBezTo>
                    <a:pt x="94" y="45"/>
                    <a:pt x="94" y="43"/>
                    <a:pt x="93" y="41"/>
                  </a:cubicBez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6" y="39"/>
                    <a:pt x="59" y="4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3" y="28"/>
                    <a:pt x="57" y="26"/>
                    <a:pt x="51" y="26"/>
                  </a:cubicBezTo>
                  <a:cubicBezTo>
                    <a:pt x="44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6"/>
                    <a:pt x="24" y="53"/>
                  </a:cubicBezTo>
                  <a:cubicBezTo>
                    <a:pt x="24" y="61"/>
                    <a:pt x="27" y="68"/>
                    <a:pt x="32" y="73"/>
                  </a:cubicBezTo>
                  <a:cubicBezTo>
                    <a:pt x="37" y="78"/>
                    <a:pt x="44" y="81"/>
                    <a:pt x="51" y="81"/>
                  </a:cubicBezTo>
                  <a:cubicBezTo>
                    <a:pt x="59" y="81"/>
                    <a:pt x="66" y="78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6" y="68"/>
                    <a:pt x="79" y="61"/>
                    <a:pt x="79" y="53"/>
                  </a:cubicBezTo>
                  <a:cubicBezTo>
                    <a:pt x="79" y="47"/>
                    <a:pt x="77" y="42"/>
                    <a:pt x="73" y="3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8"/>
                    <a:pt x="66" y="51"/>
                    <a:pt x="66" y="53"/>
                  </a:cubicBezTo>
                  <a:cubicBezTo>
                    <a:pt x="66" y="57"/>
                    <a:pt x="64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9" y="66"/>
                    <a:pt x="55" y="68"/>
                    <a:pt x="51" y="68"/>
                  </a:cubicBezTo>
                  <a:cubicBezTo>
                    <a:pt x="47" y="68"/>
                    <a:pt x="44" y="66"/>
                    <a:pt x="41" y="64"/>
                  </a:cubicBezTo>
                  <a:cubicBezTo>
                    <a:pt x="38" y="61"/>
                    <a:pt x="37" y="57"/>
                    <a:pt x="37" y="53"/>
                  </a:cubicBezTo>
                  <a:cubicBezTo>
                    <a:pt x="37" y="49"/>
                    <a:pt x="38" y="46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0"/>
                    <a:pt x="47" y="39"/>
                    <a:pt x="51" y="39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4"/>
                    <a:pt x="53" y="44"/>
                    <a:pt x="51" y="44"/>
                  </a:cubicBezTo>
                  <a:cubicBezTo>
                    <a:pt x="49" y="44"/>
                    <a:pt x="46" y="45"/>
                    <a:pt x="45" y="46"/>
                  </a:cubicBezTo>
                  <a:cubicBezTo>
                    <a:pt x="43" y="48"/>
                    <a:pt x="42" y="51"/>
                    <a:pt x="42" y="53"/>
                  </a:cubicBezTo>
                  <a:cubicBezTo>
                    <a:pt x="42" y="56"/>
                    <a:pt x="43" y="59"/>
                    <a:pt x="45" y="60"/>
                  </a:cubicBezTo>
                  <a:cubicBezTo>
                    <a:pt x="46" y="62"/>
                    <a:pt x="49" y="63"/>
                    <a:pt x="51" y="63"/>
                  </a:cubicBezTo>
                  <a:cubicBezTo>
                    <a:pt x="54" y="63"/>
                    <a:pt x="57" y="62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9"/>
                    <a:pt x="61" y="56"/>
                    <a:pt x="61" y="53"/>
                  </a:cubicBezTo>
                  <a:cubicBezTo>
                    <a:pt x="61" y="52"/>
                    <a:pt x="61" y="51"/>
                    <a:pt x="61" y="50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3" y="58"/>
                    <a:pt x="50" y="58"/>
                    <a:pt x="49" y="56"/>
                  </a:cubicBezTo>
                  <a:cubicBezTo>
                    <a:pt x="47" y="55"/>
                    <a:pt x="47" y="52"/>
                    <a:pt x="49" y="51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87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7" y="7"/>
                    <a:pt x="87" y="7"/>
                    <a:pt x="87" y="7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45"/>
            <p:cNvSpPr/>
            <p:nvPr/>
          </p:nvSpPr>
          <p:spPr bwMode="auto">
            <a:xfrm>
              <a:off x="1856" y="1936"/>
              <a:ext cx="1051" cy="232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46"/>
            <p:cNvSpPr/>
            <p:nvPr/>
          </p:nvSpPr>
          <p:spPr bwMode="auto">
            <a:xfrm>
              <a:off x="1856" y="2168"/>
              <a:ext cx="1051" cy="231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47"/>
            <p:cNvSpPr/>
            <p:nvPr/>
          </p:nvSpPr>
          <p:spPr bwMode="auto">
            <a:xfrm>
              <a:off x="2839" y="1077"/>
              <a:ext cx="1063" cy="231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Freeform 48"/>
            <p:cNvSpPr/>
            <p:nvPr/>
          </p:nvSpPr>
          <p:spPr bwMode="auto">
            <a:xfrm>
              <a:off x="2839" y="1308"/>
              <a:ext cx="1063" cy="231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5" name="Group 49"/>
          <p:cNvGrpSpPr/>
          <p:nvPr/>
        </p:nvGrpSpPr>
        <p:grpSpPr bwMode="auto">
          <a:xfrm flipH="1">
            <a:off x="6969125" y="3189288"/>
            <a:ext cx="196850" cy="247650"/>
            <a:chOff x="0" y="0"/>
            <a:chExt cx="127" cy="163"/>
          </a:xfrm>
          <a:solidFill>
            <a:srgbClr val="9DD53E"/>
          </a:solidFill>
        </p:grpSpPr>
        <p:sp>
          <p:nvSpPr>
            <p:cNvPr id="29746" name="Freeform 50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51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52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53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54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51" name="Freeform 55"/>
          <p:cNvSpPr>
            <a:spLocks noEditPoints="1"/>
          </p:cNvSpPr>
          <p:nvPr/>
        </p:nvSpPr>
        <p:spPr bwMode="auto">
          <a:xfrm flipH="1">
            <a:off x="6878638" y="1895475"/>
            <a:ext cx="301625" cy="20320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302375" y="2190750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6302375" y="17716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594D7B"/>
                </a:solidFill>
                <a:latin typeface="Impact" pitchFamily="34" charset="0"/>
              </a:rPr>
              <a:t>03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6302375" y="3505200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6302375" y="3086100"/>
            <a:ext cx="503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9DD53E"/>
                </a:solidFill>
                <a:latin typeface="Impact" pitchFamily="34" charset="0"/>
              </a:rPr>
              <a:t>04</a:t>
            </a: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252413" y="350520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2364950" y="3086100"/>
            <a:ext cx="503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E54B81"/>
                </a:solidFill>
                <a:latin typeface="Impact" pitchFamily="34" charset="0"/>
              </a:rPr>
              <a:t>02</a:t>
            </a:r>
          </a:p>
        </p:txBody>
      </p:sp>
      <p:grpSp>
        <p:nvGrpSpPr>
          <p:cNvPr id="29758" name="Group 62"/>
          <p:cNvGrpSpPr/>
          <p:nvPr/>
        </p:nvGrpSpPr>
        <p:grpSpPr bwMode="auto">
          <a:xfrm flipH="1">
            <a:off x="2005013" y="1884363"/>
            <a:ext cx="209550" cy="257175"/>
            <a:chOff x="0" y="0"/>
            <a:chExt cx="134" cy="163"/>
          </a:xfrm>
          <a:solidFill>
            <a:srgbClr val="C09CC2"/>
          </a:solidFill>
        </p:grpSpPr>
        <p:sp>
          <p:nvSpPr>
            <p:cNvPr id="29759" name="Freeform 63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252413" y="219710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2401819" y="1778000"/>
            <a:ext cx="466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C09CC2"/>
                </a:solidFill>
                <a:latin typeface="Impact" pitchFamily="34" charset="0"/>
              </a:rPr>
              <a:t>01</a:t>
            </a:r>
          </a:p>
        </p:txBody>
      </p:sp>
      <p:sp>
        <p:nvSpPr>
          <p:cNvPr id="29764" name="Freeform 68"/>
          <p:cNvSpPr>
            <a:spLocks noEditPoints="1"/>
          </p:cNvSpPr>
          <p:nvPr/>
        </p:nvSpPr>
        <p:spPr bwMode="auto">
          <a:xfrm>
            <a:off x="2006600" y="3192463"/>
            <a:ext cx="233363" cy="242887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3060700" y="3295650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01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3060700" y="3662363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02</a:t>
            </a: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5416550" y="1924050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03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5416550" y="2290763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04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9" name="组合 4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0" name="Freeform 106"/>
          <p:cNvSpPr/>
          <p:nvPr/>
        </p:nvSpPr>
        <p:spPr bwMode="auto">
          <a:xfrm>
            <a:off x="3195638" y="1541463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1" name="Freeform 107"/>
          <p:cNvSpPr/>
          <p:nvPr/>
        </p:nvSpPr>
        <p:spPr bwMode="auto">
          <a:xfrm>
            <a:off x="3195638" y="2609850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2" name="Freeform 108"/>
          <p:cNvSpPr/>
          <p:nvPr/>
        </p:nvSpPr>
        <p:spPr bwMode="auto">
          <a:xfrm>
            <a:off x="4260850" y="1541463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594D7B"/>
              </a:solidFill>
            </a:endParaRPr>
          </a:p>
        </p:txBody>
      </p:sp>
      <p:sp>
        <p:nvSpPr>
          <p:cNvPr id="31853" name="Freeform 109"/>
          <p:cNvSpPr/>
          <p:nvPr/>
        </p:nvSpPr>
        <p:spPr bwMode="auto">
          <a:xfrm>
            <a:off x="4260850" y="2609850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4" name="Freeform 110"/>
          <p:cNvSpPr>
            <a:spLocks noEditPoints="1"/>
          </p:cNvSpPr>
          <p:nvPr/>
        </p:nvSpPr>
        <p:spPr bwMode="auto">
          <a:xfrm>
            <a:off x="5494338" y="2832100"/>
            <a:ext cx="282575" cy="227013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5" name="Freeform 111"/>
          <p:cNvSpPr>
            <a:spLocks noEditPoints="1"/>
          </p:cNvSpPr>
          <p:nvPr/>
        </p:nvSpPr>
        <p:spPr bwMode="auto">
          <a:xfrm>
            <a:off x="3333750" y="2828925"/>
            <a:ext cx="279400" cy="23336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6" name="Freeform 112"/>
          <p:cNvSpPr>
            <a:spLocks noEditPoints="1"/>
          </p:cNvSpPr>
          <p:nvPr/>
        </p:nvSpPr>
        <p:spPr bwMode="auto">
          <a:xfrm>
            <a:off x="4448175" y="1698625"/>
            <a:ext cx="280988" cy="233363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7" name="Freeform 113"/>
          <p:cNvSpPr>
            <a:spLocks noEditPoints="1"/>
          </p:cNvSpPr>
          <p:nvPr/>
        </p:nvSpPr>
        <p:spPr bwMode="auto">
          <a:xfrm>
            <a:off x="4416425" y="2787650"/>
            <a:ext cx="309563" cy="252413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8" name="Freeform 114"/>
          <p:cNvSpPr>
            <a:spLocks noEditPoints="1"/>
          </p:cNvSpPr>
          <p:nvPr/>
        </p:nvSpPr>
        <p:spPr bwMode="auto">
          <a:xfrm>
            <a:off x="4491038" y="3873500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 flipH="1">
            <a:off x="3473450" y="1774825"/>
            <a:ext cx="760413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>
            <a:off x="3473450" y="3262313"/>
            <a:ext cx="0" cy="7493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>
            <a:off x="4913313" y="4011613"/>
            <a:ext cx="72072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2" name="Line 118"/>
          <p:cNvSpPr>
            <a:spLocks noChangeShapeType="1"/>
          </p:cNvSpPr>
          <p:nvPr/>
        </p:nvSpPr>
        <p:spPr bwMode="auto">
          <a:xfrm flipV="1">
            <a:off x="5634038" y="1774825"/>
            <a:ext cx="0" cy="7889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3" name="Rectangle 119"/>
          <p:cNvSpPr>
            <a:spLocks noChangeArrowheads="1"/>
          </p:cNvSpPr>
          <p:nvPr/>
        </p:nvSpPr>
        <p:spPr bwMode="auto">
          <a:xfrm>
            <a:off x="57959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4" name="Rectangle 120"/>
          <p:cNvSpPr>
            <a:spLocks noChangeArrowheads="1"/>
          </p:cNvSpPr>
          <p:nvPr/>
        </p:nvSpPr>
        <p:spPr bwMode="auto">
          <a:xfrm>
            <a:off x="57959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9DD53E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5" name="Rectangle 121"/>
          <p:cNvSpPr>
            <a:spLocks noChangeArrowheads="1"/>
          </p:cNvSpPr>
          <p:nvPr/>
        </p:nvSpPr>
        <p:spPr bwMode="auto">
          <a:xfrm>
            <a:off x="9572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6" name="Rectangle 122"/>
          <p:cNvSpPr>
            <a:spLocks noChangeArrowheads="1"/>
          </p:cNvSpPr>
          <p:nvPr/>
        </p:nvSpPr>
        <p:spPr bwMode="auto">
          <a:xfrm>
            <a:off x="9572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5154613" y="3179763"/>
            <a:ext cx="914400" cy="539750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5154613" y="1552575"/>
            <a:ext cx="914400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Freeform 30"/>
          <p:cNvSpPr/>
          <p:nvPr/>
        </p:nvSpPr>
        <p:spPr bwMode="auto">
          <a:xfrm>
            <a:off x="5154613" y="2019300"/>
            <a:ext cx="914400" cy="346075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4572000" y="1189038"/>
            <a:ext cx="676275" cy="3394075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684213" y="3651250"/>
            <a:ext cx="579437" cy="579438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1619250" y="3651250"/>
            <a:ext cx="579438" cy="579438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2552700" y="3651250"/>
            <a:ext cx="579438" cy="579438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2743200" y="3810000"/>
            <a:ext cx="201613" cy="255588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1778000" y="3810000"/>
            <a:ext cx="258763" cy="258763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846138" y="3813175"/>
            <a:ext cx="255587" cy="255588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6191250" y="14716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9DD53E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191250" y="22844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191250" y="310356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684213" y="1562100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333333"/>
                </a:solidFill>
              </a:rPr>
              <a:t>WHAT MAKES US</a:t>
            </a:r>
            <a:r>
              <a:rPr lang="zh-CN" altLang="en-US" sz="1000" b="1" dirty="0">
                <a:solidFill>
                  <a:srgbClr val="333333"/>
                </a:solidFill>
              </a:rPr>
              <a:t> </a:t>
            </a:r>
            <a:r>
              <a:rPr lang="zh-CN" altLang="en-US" sz="1000" b="1" dirty="0">
                <a:solidFill>
                  <a:srgbClr val="594D7B"/>
                </a:solidFill>
              </a:rPr>
              <a:t>DIFFERENT</a:t>
            </a:r>
            <a:r>
              <a:rPr lang="zh-CN" altLang="en-US" sz="1000" dirty="0">
                <a:solidFill>
                  <a:srgbClr val="333333"/>
                </a:solidFill>
                <a:ea typeface="微软雅黑" pitchFamily="34" charset="-122"/>
              </a:rPr>
              <a:t>？</a:t>
            </a:r>
            <a:endParaRPr lang="zh-CN" altLang="zh-CN" sz="1000" dirty="0">
              <a:solidFill>
                <a:srgbClr val="333333"/>
              </a:solidFill>
              <a:ea typeface="微软雅黑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333333"/>
              </a:solidFill>
              <a:ea typeface="微软雅黑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blipFill dpi="0" rotWithShape="1">
            <a:blip r:embed="rId2"/>
            <a:srcRect/>
            <a:stretch>
              <a:fillRect b="-1259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96938" y="1903413"/>
            <a:ext cx="1679575" cy="1636712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3" name="Freeform 63"/>
          <p:cNvSpPr/>
          <p:nvPr/>
        </p:nvSpPr>
        <p:spPr bwMode="auto">
          <a:xfrm>
            <a:off x="896938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2786063" y="1903413"/>
            <a:ext cx="1679575" cy="1636712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5" name="Freeform 65"/>
          <p:cNvSpPr/>
          <p:nvPr/>
        </p:nvSpPr>
        <p:spPr bwMode="auto">
          <a:xfrm>
            <a:off x="2786063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4676775" y="1903413"/>
            <a:ext cx="1679575" cy="1636712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7" name="Freeform 67"/>
          <p:cNvSpPr/>
          <p:nvPr/>
        </p:nvSpPr>
        <p:spPr bwMode="auto">
          <a:xfrm>
            <a:off x="4676775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6565900" y="1903413"/>
            <a:ext cx="1679575" cy="1636712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9" name="Freeform 69"/>
          <p:cNvSpPr/>
          <p:nvPr/>
        </p:nvSpPr>
        <p:spPr bwMode="auto">
          <a:xfrm>
            <a:off x="6565900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1318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30114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489902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05 SPEECH SECTION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681037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04 SPEECH SECTION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009650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29035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47958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668178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5334000" y="2989263"/>
            <a:ext cx="393700" cy="314325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3460750" y="2984500"/>
            <a:ext cx="390525" cy="323850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1519238" y="2986088"/>
            <a:ext cx="390525" cy="32067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7265988" y="2955925"/>
            <a:ext cx="269875" cy="38100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5" name="组合 3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9"/>
          <p:cNvGrpSpPr/>
          <p:nvPr/>
        </p:nvGrpSpPr>
        <p:grpSpPr bwMode="auto">
          <a:xfrm>
            <a:off x="1200150" y="1965325"/>
            <a:ext cx="434975" cy="1071563"/>
            <a:chOff x="0" y="0"/>
            <a:chExt cx="274" cy="675"/>
          </a:xfrm>
          <a:solidFill>
            <a:srgbClr val="C09CC2"/>
          </a:solidFill>
        </p:grpSpPr>
        <p:sp>
          <p:nvSpPr>
            <p:cNvPr id="17418" name="Freeform 1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2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2" name="Group 14"/>
          <p:cNvGrpSpPr/>
          <p:nvPr/>
        </p:nvGrpSpPr>
        <p:grpSpPr bwMode="auto">
          <a:xfrm>
            <a:off x="5618163" y="1957388"/>
            <a:ext cx="565150" cy="1073150"/>
            <a:chOff x="0" y="0"/>
            <a:chExt cx="356" cy="676"/>
          </a:xfrm>
          <a:solidFill>
            <a:srgbClr val="C09CC2"/>
          </a:solidFill>
        </p:grpSpPr>
        <p:sp>
          <p:nvSpPr>
            <p:cNvPr id="17423" name="Freeform 15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5" name="Group 17"/>
          <p:cNvGrpSpPr/>
          <p:nvPr/>
        </p:nvGrpSpPr>
        <p:grpSpPr bwMode="auto">
          <a:xfrm>
            <a:off x="1800225" y="1965325"/>
            <a:ext cx="434975" cy="1071563"/>
            <a:chOff x="0" y="0"/>
            <a:chExt cx="274" cy="675"/>
          </a:xfrm>
          <a:solidFill>
            <a:srgbClr val="594D7B"/>
          </a:solidFill>
        </p:grpSpPr>
        <p:sp>
          <p:nvSpPr>
            <p:cNvPr id="17426" name="Freeform 18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8" name="Group 20"/>
          <p:cNvGrpSpPr/>
          <p:nvPr/>
        </p:nvGrpSpPr>
        <p:grpSpPr bwMode="auto">
          <a:xfrm>
            <a:off x="6218238" y="1957388"/>
            <a:ext cx="565150" cy="1073150"/>
            <a:chOff x="0" y="0"/>
            <a:chExt cx="356" cy="676"/>
          </a:xfrm>
          <a:solidFill>
            <a:srgbClr val="594D7B"/>
          </a:solidFill>
        </p:grpSpPr>
        <p:sp>
          <p:nvSpPr>
            <p:cNvPr id="17429" name="Freeform 21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1" name="Group 23"/>
          <p:cNvGrpSpPr/>
          <p:nvPr/>
        </p:nvGrpSpPr>
        <p:grpSpPr bwMode="auto">
          <a:xfrm>
            <a:off x="2400300" y="1965325"/>
            <a:ext cx="434975" cy="1071563"/>
            <a:chOff x="0" y="0"/>
            <a:chExt cx="274" cy="675"/>
          </a:xfrm>
          <a:solidFill>
            <a:srgbClr val="E54B81"/>
          </a:solidFill>
        </p:grpSpPr>
        <p:sp>
          <p:nvSpPr>
            <p:cNvPr id="17432" name="Freeform 24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4" name="Group 26"/>
          <p:cNvGrpSpPr/>
          <p:nvPr/>
        </p:nvGrpSpPr>
        <p:grpSpPr bwMode="auto">
          <a:xfrm>
            <a:off x="6818313" y="1957388"/>
            <a:ext cx="565150" cy="1073150"/>
            <a:chOff x="0" y="0"/>
            <a:chExt cx="356" cy="676"/>
          </a:xfrm>
          <a:solidFill>
            <a:srgbClr val="E54B81"/>
          </a:solidFill>
        </p:grpSpPr>
        <p:sp>
          <p:nvSpPr>
            <p:cNvPr id="17435" name="Freeform 27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7" name="Group 29"/>
          <p:cNvGrpSpPr/>
          <p:nvPr/>
        </p:nvGrpSpPr>
        <p:grpSpPr bwMode="auto">
          <a:xfrm>
            <a:off x="3000375" y="1965325"/>
            <a:ext cx="434975" cy="1071563"/>
            <a:chOff x="0" y="0"/>
            <a:chExt cx="274" cy="675"/>
          </a:xfrm>
          <a:solidFill>
            <a:srgbClr val="9DD53E"/>
          </a:solidFill>
        </p:grpSpPr>
        <p:sp>
          <p:nvSpPr>
            <p:cNvPr id="17438" name="Freeform 3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0" name="Group 32"/>
          <p:cNvGrpSpPr/>
          <p:nvPr/>
        </p:nvGrpSpPr>
        <p:grpSpPr bwMode="auto">
          <a:xfrm>
            <a:off x="7416800" y="1957388"/>
            <a:ext cx="566738" cy="1073150"/>
            <a:chOff x="0" y="0"/>
            <a:chExt cx="357" cy="676"/>
          </a:xfrm>
          <a:solidFill>
            <a:srgbClr val="9DD53E"/>
          </a:solidFill>
        </p:grpSpPr>
        <p:sp>
          <p:nvSpPr>
            <p:cNvPr id="17441" name="Freeform 33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1" name="Group 93"/>
          <p:cNvGrpSpPr/>
          <p:nvPr/>
        </p:nvGrpSpPr>
        <p:grpSpPr bwMode="auto">
          <a:xfrm>
            <a:off x="1008063" y="1635125"/>
            <a:ext cx="349250" cy="295275"/>
            <a:chOff x="635" y="1030"/>
            <a:chExt cx="220" cy="186"/>
          </a:xfrm>
        </p:grpSpPr>
        <p:sp>
          <p:nvSpPr>
            <p:cNvPr id="17464" name="Freeform 56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0" name="Group 92"/>
          <p:cNvGrpSpPr/>
          <p:nvPr/>
        </p:nvGrpSpPr>
        <p:grpSpPr bwMode="auto">
          <a:xfrm>
            <a:off x="1619250" y="1635125"/>
            <a:ext cx="346075" cy="295275"/>
            <a:chOff x="1020" y="1030"/>
            <a:chExt cx="218" cy="186"/>
          </a:xfrm>
        </p:grpSpPr>
        <p:sp>
          <p:nvSpPr>
            <p:cNvPr id="17469" name="Freeform 61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8" name="Group 90"/>
          <p:cNvGrpSpPr/>
          <p:nvPr/>
        </p:nvGrpSpPr>
        <p:grpSpPr bwMode="auto">
          <a:xfrm>
            <a:off x="3306763" y="1635125"/>
            <a:ext cx="349250" cy="295275"/>
            <a:chOff x="2083" y="1030"/>
            <a:chExt cx="220" cy="186"/>
          </a:xfrm>
        </p:grpSpPr>
        <p:sp>
          <p:nvSpPr>
            <p:cNvPr id="17474" name="Freeform 66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9" name="Group 91"/>
          <p:cNvGrpSpPr/>
          <p:nvPr/>
        </p:nvGrpSpPr>
        <p:grpSpPr bwMode="auto">
          <a:xfrm>
            <a:off x="2700338" y="1635125"/>
            <a:ext cx="344487" cy="295275"/>
            <a:chOff x="1701" y="1030"/>
            <a:chExt cx="217" cy="186"/>
          </a:xfrm>
        </p:grpSpPr>
        <p:sp>
          <p:nvSpPr>
            <p:cNvPr id="17479" name="Freeform 71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Oval 72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3976688" y="2498725"/>
            <a:ext cx="1189037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287838" y="2214563"/>
            <a:ext cx="566737" cy="5699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359449" y="2322513"/>
            <a:ext cx="423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Impact" pitchFamily="34" charset="0"/>
              </a:rPr>
              <a:t>VS</a:t>
            </a: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6605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dirty="0">
                <a:solidFill>
                  <a:srgbClr val="594D7B"/>
                </a:solidFill>
              </a:rPr>
              <a:t>35,216,840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13525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1436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dirty="0">
                <a:solidFill>
                  <a:srgbClr val="594D7B"/>
                </a:solidFill>
              </a:rPr>
              <a:t>61,478,900</a:t>
            </a: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58356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1363663" y="3846513"/>
            <a:ext cx="19446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5827713" y="3846513"/>
            <a:ext cx="19446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502" name="Group 94"/>
          <p:cNvGrpSpPr/>
          <p:nvPr/>
        </p:nvGrpSpPr>
        <p:grpSpPr bwMode="auto">
          <a:xfrm>
            <a:off x="5457825" y="1635125"/>
            <a:ext cx="349250" cy="295275"/>
            <a:chOff x="635" y="1030"/>
            <a:chExt cx="220" cy="186"/>
          </a:xfrm>
        </p:grpSpPr>
        <p:sp>
          <p:nvSpPr>
            <p:cNvPr id="17503" name="Freeform 95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7" name="Group 99"/>
          <p:cNvGrpSpPr/>
          <p:nvPr/>
        </p:nvGrpSpPr>
        <p:grpSpPr bwMode="auto">
          <a:xfrm>
            <a:off x="6069013" y="1635125"/>
            <a:ext cx="346075" cy="295275"/>
            <a:chOff x="1020" y="1030"/>
            <a:chExt cx="218" cy="186"/>
          </a:xfrm>
        </p:grpSpPr>
        <p:sp>
          <p:nvSpPr>
            <p:cNvPr id="17508" name="Freeform 100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2" name="Group 104"/>
          <p:cNvGrpSpPr/>
          <p:nvPr/>
        </p:nvGrpSpPr>
        <p:grpSpPr bwMode="auto">
          <a:xfrm>
            <a:off x="7756525" y="1635125"/>
            <a:ext cx="349250" cy="295275"/>
            <a:chOff x="2083" y="1030"/>
            <a:chExt cx="220" cy="186"/>
          </a:xfrm>
        </p:grpSpPr>
        <p:sp>
          <p:nvSpPr>
            <p:cNvPr id="17513" name="Freeform 105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6" name="Oval 108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7" name="Group 109"/>
          <p:cNvGrpSpPr/>
          <p:nvPr/>
        </p:nvGrpSpPr>
        <p:grpSpPr bwMode="auto">
          <a:xfrm>
            <a:off x="7150100" y="1635125"/>
            <a:ext cx="344488" cy="295275"/>
            <a:chOff x="1701" y="1030"/>
            <a:chExt cx="217" cy="186"/>
          </a:xfrm>
        </p:grpSpPr>
        <p:sp>
          <p:nvSpPr>
            <p:cNvPr id="17518" name="Freeform 110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1" name="Oval 113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85" name="组合 8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8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E54B81"/>
                </a:solidFill>
                <a:ea typeface="微软雅黑" pitchFamily="34" charset="-122"/>
              </a:rPr>
              <a:t>研究方法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5400" dirty="0">
                <a:ln>
                  <a:solidFill>
                    <a:srgbClr val="E54B81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03</a:t>
            </a:r>
            <a:endParaRPr lang="zh-CN" altLang="en-US" sz="5400" dirty="0">
              <a:ln>
                <a:solidFill>
                  <a:srgbClr val="E54B81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68" y="613103"/>
            <a:ext cx="6482030" cy="11828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76263" y="1565275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0" name="Freeform 20" descr="001e90bc453a118d6b4237"/>
          <p:cNvSpPr/>
          <p:nvPr/>
        </p:nvSpPr>
        <p:spPr bwMode="auto">
          <a:xfrm>
            <a:off x="57626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b="-3904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1" name="Freeform 21"/>
          <p:cNvSpPr/>
          <p:nvPr/>
        </p:nvSpPr>
        <p:spPr bwMode="auto">
          <a:xfrm>
            <a:off x="57626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875213" y="1565275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3" name="Freeform 23" descr="160621-20121008052951-1"/>
          <p:cNvSpPr/>
          <p:nvPr/>
        </p:nvSpPr>
        <p:spPr bwMode="auto">
          <a:xfrm>
            <a:off x="487521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3789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4" name="Freeform 24"/>
          <p:cNvSpPr/>
          <p:nvPr/>
        </p:nvSpPr>
        <p:spPr bwMode="auto">
          <a:xfrm>
            <a:off x="487521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576263" y="3219450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6" name="Freeform 26" descr="160621-20121008053042-5"/>
          <p:cNvSpPr/>
          <p:nvPr/>
        </p:nvSpPr>
        <p:spPr bwMode="auto">
          <a:xfrm>
            <a:off x="57626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3742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7" name="Freeform 27"/>
          <p:cNvSpPr/>
          <p:nvPr/>
        </p:nvSpPr>
        <p:spPr bwMode="auto">
          <a:xfrm>
            <a:off x="57626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875213" y="3219450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9" name="Freeform 29" descr="160621-20121008053110-8"/>
          <p:cNvSpPr/>
          <p:nvPr/>
        </p:nvSpPr>
        <p:spPr bwMode="auto">
          <a:xfrm>
            <a:off x="487521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b="-3835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0" name="Freeform 30"/>
          <p:cNvSpPr/>
          <p:nvPr/>
        </p:nvSpPr>
        <p:spPr bwMode="auto">
          <a:xfrm>
            <a:off x="487521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576263" y="2947988"/>
            <a:ext cx="7967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4567238" y="1565275"/>
            <a:ext cx="0" cy="2752725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113" name="Group 33"/>
          <p:cNvGrpSpPr/>
          <p:nvPr/>
        </p:nvGrpSpPr>
        <p:grpSpPr bwMode="auto">
          <a:xfrm>
            <a:off x="4979988" y="3311525"/>
            <a:ext cx="171450" cy="222250"/>
            <a:chOff x="0" y="0"/>
            <a:chExt cx="108" cy="140"/>
          </a:xfrm>
        </p:grpSpPr>
        <p:sp>
          <p:nvSpPr>
            <p:cNvPr id="46114" name="Freeform 34"/>
            <p:cNvSpPr/>
            <p:nvPr/>
          </p:nvSpPr>
          <p:spPr bwMode="auto">
            <a:xfrm>
              <a:off x="0" y="0"/>
              <a:ext cx="108" cy="140"/>
            </a:xfrm>
            <a:custGeom>
              <a:avLst/>
              <a:gdLst>
                <a:gd name="T0" fmla="*/ 16 w 73"/>
                <a:gd name="T1" fmla="*/ 86 h 94"/>
                <a:gd name="T2" fmla="*/ 8 w 73"/>
                <a:gd name="T3" fmla="*/ 86 h 94"/>
                <a:gd name="T4" fmla="*/ 8 w 73"/>
                <a:gd name="T5" fmla="*/ 8 h 94"/>
                <a:gd name="T6" fmla="*/ 69 w 73"/>
                <a:gd name="T7" fmla="*/ 8 h 94"/>
                <a:gd name="T8" fmla="*/ 73 w 73"/>
                <a:gd name="T9" fmla="*/ 4 h 94"/>
                <a:gd name="T10" fmla="*/ 69 w 73"/>
                <a:gd name="T11" fmla="*/ 0 h 94"/>
                <a:gd name="T12" fmla="*/ 4 w 73"/>
                <a:gd name="T13" fmla="*/ 0 h 94"/>
                <a:gd name="T14" fmla="*/ 0 w 73"/>
                <a:gd name="T15" fmla="*/ 4 h 94"/>
                <a:gd name="T16" fmla="*/ 0 w 73"/>
                <a:gd name="T17" fmla="*/ 90 h 94"/>
                <a:gd name="T18" fmla="*/ 4 w 73"/>
                <a:gd name="T19" fmla="*/ 94 h 94"/>
                <a:gd name="T20" fmla="*/ 16 w 73"/>
                <a:gd name="T21" fmla="*/ 94 h 94"/>
                <a:gd name="T22" fmla="*/ 20 w 73"/>
                <a:gd name="T23" fmla="*/ 90 h 94"/>
                <a:gd name="T24" fmla="*/ 16 w 73"/>
                <a:gd name="T2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4">
                  <a:moveTo>
                    <a:pt x="16" y="86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8"/>
                    <a:pt x="73" y="6"/>
                    <a:pt x="73" y="4"/>
                  </a:cubicBez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8" y="94"/>
                    <a:pt x="20" y="92"/>
                    <a:pt x="20" y="90"/>
                  </a:cubicBezTo>
                  <a:cubicBezTo>
                    <a:pt x="20" y="88"/>
                    <a:pt x="18" y="86"/>
                    <a:pt x="16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5" name="Freeform 35"/>
            <p:cNvSpPr/>
            <p:nvPr/>
          </p:nvSpPr>
          <p:spPr bwMode="auto">
            <a:xfrm>
              <a:off x="68" y="82"/>
              <a:ext cx="40" cy="58"/>
            </a:xfrm>
            <a:custGeom>
              <a:avLst/>
              <a:gdLst>
                <a:gd name="T0" fmla="*/ 23 w 27"/>
                <a:gd name="T1" fmla="*/ 0 h 39"/>
                <a:gd name="T2" fmla="*/ 19 w 27"/>
                <a:gd name="T3" fmla="*/ 4 h 39"/>
                <a:gd name="T4" fmla="*/ 19 w 27"/>
                <a:gd name="T5" fmla="*/ 31 h 39"/>
                <a:gd name="T6" fmla="*/ 4 w 27"/>
                <a:gd name="T7" fmla="*/ 31 h 39"/>
                <a:gd name="T8" fmla="*/ 0 w 27"/>
                <a:gd name="T9" fmla="*/ 35 h 39"/>
                <a:gd name="T10" fmla="*/ 4 w 27"/>
                <a:gd name="T11" fmla="*/ 39 h 39"/>
                <a:gd name="T12" fmla="*/ 23 w 27"/>
                <a:gd name="T13" fmla="*/ 39 h 39"/>
                <a:gd name="T14" fmla="*/ 26 w 27"/>
                <a:gd name="T15" fmla="*/ 38 h 39"/>
                <a:gd name="T16" fmla="*/ 27 w 27"/>
                <a:gd name="T17" fmla="*/ 35 h 39"/>
                <a:gd name="T18" fmla="*/ 27 w 27"/>
                <a:gd name="T19" fmla="*/ 4 h 39"/>
                <a:gd name="T20" fmla="*/ 23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23" y="0"/>
                  </a:moveTo>
                  <a:cubicBezTo>
                    <a:pt x="21" y="0"/>
                    <a:pt x="19" y="2"/>
                    <a:pt x="19" y="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5" y="39"/>
                    <a:pt x="26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Freeform 36"/>
            <p:cNvSpPr>
              <a:spLocks noEditPoints="1"/>
            </p:cNvSpPr>
            <p:nvPr/>
          </p:nvSpPr>
          <p:spPr bwMode="auto">
            <a:xfrm>
              <a:off x="38" y="29"/>
              <a:ext cx="69" cy="99"/>
            </a:xfrm>
            <a:custGeom>
              <a:avLst/>
              <a:gdLst>
                <a:gd name="T0" fmla="*/ 40 w 46"/>
                <a:gd name="T1" fmla="*/ 1 h 67"/>
                <a:gd name="T2" fmla="*/ 35 w 46"/>
                <a:gd name="T3" fmla="*/ 0 h 67"/>
                <a:gd name="T4" fmla="*/ 27 w 46"/>
                <a:gd name="T5" fmla="*/ 5 h 67"/>
                <a:gd name="T6" fmla="*/ 0 w 46"/>
                <a:gd name="T7" fmla="*/ 50 h 67"/>
                <a:gd name="T8" fmla="*/ 0 w 46"/>
                <a:gd name="T9" fmla="*/ 53 h 67"/>
                <a:gd name="T10" fmla="*/ 0 w 46"/>
                <a:gd name="T11" fmla="*/ 63 h 67"/>
                <a:gd name="T12" fmla="*/ 2 w 46"/>
                <a:gd name="T13" fmla="*/ 66 h 67"/>
                <a:gd name="T14" fmla="*/ 4 w 46"/>
                <a:gd name="T15" fmla="*/ 67 h 67"/>
                <a:gd name="T16" fmla="*/ 6 w 46"/>
                <a:gd name="T17" fmla="*/ 66 h 67"/>
                <a:gd name="T18" fmla="*/ 15 w 46"/>
                <a:gd name="T19" fmla="*/ 61 h 67"/>
                <a:gd name="T20" fmla="*/ 17 w 46"/>
                <a:gd name="T21" fmla="*/ 60 h 67"/>
                <a:gd name="T22" fmla="*/ 43 w 46"/>
                <a:gd name="T23" fmla="*/ 15 h 67"/>
                <a:gd name="T24" fmla="*/ 40 w 46"/>
                <a:gd name="T25" fmla="*/ 1 h 67"/>
                <a:gd name="T26" fmla="*/ 36 w 46"/>
                <a:gd name="T27" fmla="*/ 10 h 67"/>
                <a:gd name="T28" fmla="*/ 11 w 46"/>
                <a:gd name="T29" fmla="*/ 55 h 67"/>
                <a:gd name="T30" fmla="*/ 8 w 46"/>
                <a:gd name="T31" fmla="*/ 56 h 67"/>
                <a:gd name="T32" fmla="*/ 8 w 46"/>
                <a:gd name="T33" fmla="*/ 53 h 67"/>
                <a:gd name="T34" fmla="*/ 34 w 46"/>
                <a:gd name="T35" fmla="*/ 9 h 67"/>
                <a:gd name="T36" fmla="*/ 36 w 46"/>
                <a:gd name="T37" fmla="*/ 8 h 67"/>
                <a:gd name="T38" fmla="*/ 36 w 46"/>
                <a:gd name="T3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0" y="1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6"/>
                  </a:cubicBezTo>
                  <a:cubicBezTo>
                    <a:pt x="3" y="67"/>
                    <a:pt x="4" y="67"/>
                    <a:pt x="4" y="67"/>
                  </a:cubicBezTo>
                  <a:cubicBezTo>
                    <a:pt x="5" y="67"/>
                    <a:pt x="6" y="67"/>
                    <a:pt x="6" y="6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10"/>
                    <a:pt x="44" y="4"/>
                    <a:pt x="40" y="1"/>
                  </a:cubicBezTo>
                  <a:close/>
                  <a:moveTo>
                    <a:pt x="36" y="10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8"/>
                    <a:pt x="36" y="8"/>
                  </a:cubicBezTo>
                  <a:cubicBezTo>
                    <a:pt x="36" y="9"/>
                    <a:pt x="37" y="10"/>
                    <a:pt x="3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Freeform 37"/>
            <p:cNvSpPr/>
            <p:nvPr/>
          </p:nvSpPr>
          <p:spPr bwMode="auto">
            <a:xfrm>
              <a:off x="19" y="39"/>
              <a:ext cx="43" cy="13"/>
            </a:xfrm>
            <a:custGeom>
              <a:avLst/>
              <a:gdLst>
                <a:gd name="T0" fmla="*/ 29 w 29"/>
                <a:gd name="T1" fmla="*/ 4 h 9"/>
                <a:gd name="T2" fmla="*/ 25 w 29"/>
                <a:gd name="T3" fmla="*/ 0 h 9"/>
                <a:gd name="T4" fmla="*/ 4 w 29"/>
                <a:gd name="T5" fmla="*/ 0 h 9"/>
                <a:gd name="T6" fmla="*/ 0 w 29"/>
                <a:gd name="T7" fmla="*/ 4 h 9"/>
                <a:gd name="T8" fmla="*/ 4 w 29"/>
                <a:gd name="T9" fmla="*/ 9 h 9"/>
                <a:gd name="T10" fmla="*/ 25 w 29"/>
                <a:gd name="T11" fmla="*/ 9 h 9"/>
                <a:gd name="T12" fmla="*/ 29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9" y="4"/>
                  </a:moveTo>
                  <a:cubicBezTo>
                    <a:pt x="29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38"/>
            <p:cNvSpPr/>
            <p:nvPr/>
          </p:nvSpPr>
          <p:spPr bwMode="auto">
            <a:xfrm>
              <a:off x="19" y="63"/>
              <a:ext cx="28" cy="12"/>
            </a:xfrm>
            <a:custGeom>
              <a:avLst/>
              <a:gdLst>
                <a:gd name="T0" fmla="*/ 4 w 19"/>
                <a:gd name="T1" fmla="*/ 0 h 8"/>
                <a:gd name="T2" fmla="*/ 0 w 19"/>
                <a:gd name="T3" fmla="*/ 4 h 8"/>
                <a:gd name="T4" fmla="*/ 4 w 19"/>
                <a:gd name="T5" fmla="*/ 8 h 8"/>
                <a:gd name="T6" fmla="*/ 15 w 19"/>
                <a:gd name="T7" fmla="*/ 8 h 8"/>
                <a:gd name="T8" fmla="*/ 19 w 19"/>
                <a:gd name="T9" fmla="*/ 4 h 8"/>
                <a:gd name="T10" fmla="*/ 15 w 19"/>
                <a:gd name="T11" fmla="*/ 0 h 8"/>
                <a:gd name="T12" fmla="*/ 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7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19" name="Group 39"/>
          <p:cNvGrpSpPr/>
          <p:nvPr/>
        </p:nvGrpSpPr>
        <p:grpSpPr bwMode="auto">
          <a:xfrm>
            <a:off x="668338" y="3309938"/>
            <a:ext cx="223837" cy="223837"/>
            <a:chOff x="0" y="0"/>
            <a:chExt cx="141" cy="141"/>
          </a:xfrm>
        </p:grpSpPr>
        <p:sp>
          <p:nvSpPr>
            <p:cNvPr id="46120" name="Freeform 40"/>
            <p:cNvSpPr>
              <a:spLocks noEditPoints="1"/>
            </p:cNvSpPr>
            <p:nvPr/>
          </p:nvSpPr>
          <p:spPr bwMode="auto">
            <a:xfrm>
              <a:off x="0" y="0"/>
              <a:ext cx="141" cy="141"/>
            </a:xfrm>
            <a:custGeom>
              <a:avLst/>
              <a:gdLst>
                <a:gd name="T0" fmla="*/ 91 w 95"/>
                <a:gd name="T1" fmla="*/ 37 h 95"/>
                <a:gd name="T2" fmla="*/ 82 w 95"/>
                <a:gd name="T3" fmla="*/ 31 h 95"/>
                <a:gd name="T4" fmla="*/ 85 w 95"/>
                <a:gd name="T5" fmla="*/ 20 h 95"/>
                <a:gd name="T6" fmla="*/ 71 w 95"/>
                <a:gd name="T7" fmla="*/ 9 h 95"/>
                <a:gd name="T8" fmla="*/ 60 w 95"/>
                <a:gd name="T9" fmla="*/ 11 h 95"/>
                <a:gd name="T10" fmla="*/ 55 w 95"/>
                <a:gd name="T11" fmla="*/ 1 h 95"/>
                <a:gd name="T12" fmla="*/ 37 w 95"/>
                <a:gd name="T13" fmla="*/ 4 h 95"/>
                <a:gd name="T14" fmla="*/ 31 w 95"/>
                <a:gd name="T15" fmla="*/ 13 h 95"/>
                <a:gd name="T16" fmla="*/ 20 w 95"/>
                <a:gd name="T17" fmla="*/ 10 h 95"/>
                <a:gd name="T18" fmla="*/ 9 w 95"/>
                <a:gd name="T19" fmla="*/ 24 h 95"/>
                <a:gd name="T20" fmla="*/ 11 w 95"/>
                <a:gd name="T21" fmla="*/ 35 h 95"/>
                <a:gd name="T22" fmla="*/ 1 w 95"/>
                <a:gd name="T23" fmla="*/ 41 h 95"/>
                <a:gd name="T24" fmla="*/ 1 w 95"/>
                <a:gd name="T25" fmla="*/ 55 h 95"/>
                <a:gd name="T26" fmla="*/ 11 w 95"/>
                <a:gd name="T27" fmla="*/ 61 h 95"/>
                <a:gd name="T28" fmla="*/ 9 w 95"/>
                <a:gd name="T29" fmla="*/ 72 h 95"/>
                <a:gd name="T30" fmla="*/ 20 w 95"/>
                <a:gd name="T31" fmla="*/ 86 h 95"/>
                <a:gd name="T32" fmla="*/ 31 w 95"/>
                <a:gd name="T33" fmla="*/ 83 h 95"/>
                <a:gd name="T34" fmla="*/ 37 w 95"/>
                <a:gd name="T35" fmla="*/ 92 h 95"/>
                <a:gd name="T36" fmla="*/ 47 w 95"/>
                <a:gd name="T37" fmla="*/ 95 h 95"/>
                <a:gd name="T38" fmla="*/ 58 w 95"/>
                <a:gd name="T39" fmla="*/ 92 h 95"/>
                <a:gd name="T40" fmla="*/ 64 w 95"/>
                <a:gd name="T41" fmla="*/ 83 h 95"/>
                <a:gd name="T42" fmla="*/ 75 w 95"/>
                <a:gd name="T43" fmla="*/ 86 h 95"/>
                <a:gd name="T44" fmla="*/ 86 w 95"/>
                <a:gd name="T45" fmla="*/ 72 h 95"/>
                <a:gd name="T46" fmla="*/ 84 w 95"/>
                <a:gd name="T47" fmla="*/ 61 h 95"/>
                <a:gd name="T48" fmla="*/ 94 w 95"/>
                <a:gd name="T49" fmla="*/ 55 h 95"/>
                <a:gd name="T50" fmla="*/ 94 w 95"/>
                <a:gd name="T51" fmla="*/ 41 h 95"/>
                <a:gd name="T52" fmla="*/ 79 w 95"/>
                <a:gd name="T53" fmla="*/ 54 h 95"/>
                <a:gd name="T54" fmla="*/ 74 w 95"/>
                <a:gd name="T55" fmla="*/ 62 h 95"/>
                <a:gd name="T56" fmla="*/ 77 w 95"/>
                <a:gd name="T57" fmla="*/ 73 h 95"/>
                <a:gd name="T58" fmla="*/ 66 w 95"/>
                <a:gd name="T59" fmla="*/ 75 h 95"/>
                <a:gd name="T60" fmla="*/ 56 w 95"/>
                <a:gd name="T61" fmla="*/ 77 h 95"/>
                <a:gd name="T62" fmla="*/ 51 w 95"/>
                <a:gd name="T63" fmla="*/ 87 h 95"/>
                <a:gd name="T64" fmla="*/ 41 w 95"/>
                <a:gd name="T65" fmla="*/ 80 h 95"/>
                <a:gd name="T66" fmla="*/ 33 w 95"/>
                <a:gd name="T67" fmla="*/ 75 h 95"/>
                <a:gd name="T68" fmla="*/ 22 w 95"/>
                <a:gd name="T69" fmla="*/ 78 h 95"/>
                <a:gd name="T70" fmla="*/ 21 w 95"/>
                <a:gd name="T71" fmla="*/ 66 h 95"/>
                <a:gd name="T72" fmla="*/ 18 w 95"/>
                <a:gd name="T73" fmla="*/ 56 h 95"/>
                <a:gd name="T74" fmla="*/ 8 w 95"/>
                <a:gd name="T75" fmla="*/ 51 h 95"/>
                <a:gd name="T76" fmla="*/ 8 w 95"/>
                <a:gd name="T77" fmla="*/ 44 h 95"/>
                <a:gd name="T78" fmla="*/ 18 w 95"/>
                <a:gd name="T79" fmla="*/ 39 h 95"/>
                <a:gd name="T80" fmla="*/ 21 w 95"/>
                <a:gd name="T81" fmla="*/ 29 h 95"/>
                <a:gd name="T82" fmla="*/ 22 w 95"/>
                <a:gd name="T83" fmla="*/ 18 h 95"/>
                <a:gd name="T84" fmla="*/ 33 w 95"/>
                <a:gd name="T85" fmla="*/ 21 h 95"/>
                <a:gd name="T86" fmla="*/ 41 w 95"/>
                <a:gd name="T87" fmla="*/ 16 h 95"/>
                <a:gd name="T88" fmla="*/ 51 w 95"/>
                <a:gd name="T89" fmla="*/ 9 h 95"/>
                <a:gd name="T90" fmla="*/ 56 w 95"/>
                <a:gd name="T91" fmla="*/ 18 h 95"/>
                <a:gd name="T92" fmla="*/ 66 w 95"/>
                <a:gd name="T93" fmla="*/ 21 h 95"/>
                <a:gd name="T94" fmla="*/ 77 w 95"/>
                <a:gd name="T95" fmla="*/ 23 h 95"/>
                <a:gd name="T96" fmla="*/ 74 w 95"/>
                <a:gd name="T97" fmla="*/ 33 h 95"/>
                <a:gd name="T98" fmla="*/ 79 w 95"/>
                <a:gd name="T99" fmla="*/ 42 h 95"/>
                <a:gd name="T100" fmla="*/ 87 w 95"/>
                <a:gd name="T101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5">
                  <a:moveTo>
                    <a:pt x="94" y="41"/>
                  </a:moveTo>
                  <a:cubicBezTo>
                    <a:pt x="94" y="39"/>
                    <a:pt x="93" y="38"/>
                    <a:pt x="91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3"/>
                    <a:pt x="83" y="32"/>
                    <a:pt x="82" y="3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3"/>
                    <a:pt x="86" y="21"/>
                    <a:pt x="85" y="20"/>
                  </a:cubicBezTo>
                  <a:cubicBezTo>
                    <a:pt x="83" y="16"/>
                    <a:pt x="79" y="13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2"/>
                    <a:pt x="62" y="12"/>
                    <a:pt x="60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9" y="0"/>
                    <a:pt x="45" y="0"/>
                    <a:pt x="40" y="1"/>
                  </a:cubicBezTo>
                  <a:cubicBezTo>
                    <a:pt x="39" y="1"/>
                    <a:pt x="38" y="2"/>
                    <a:pt x="37" y="4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2" y="12"/>
                    <a:pt x="31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6" y="13"/>
                    <a:pt x="12" y="16"/>
                    <a:pt x="9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8"/>
                    <a:pt x="1" y="39"/>
                    <a:pt x="1" y="41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2"/>
                    <a:pt x="1" y="55"/>
                  </a:cubicBezTo>
                  <a:cubicBezTo>
                    <a:pt x="1" y="56"/>
                    <a:pt x="2" y="58"/>
                    <a:pt x="3" y="5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2" y="80"/>
                    <a:pt x="16" y="83"/>
                    <a:pt x="20" y="86"/>
                  </a:cubicBezTo>
                  <a:cubicBezTo>
                    <a:pt x="21" y="87"/>
                    <a:pt x="22" y="87"/>
                    <a:pt x="24" y="86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3" y="84"/>
                    <a:pt x="34" y="8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3"/>
                    <a:pt x="39" y="94"/>
                    <a:pt x="40" y="94"/>
                  </a:cubicBezTo>
                  <a:cubicBezTo>
                    <a:pt x="43" y="95"/>
                    <a:pt x="45" y="95"/>
                    <a:pt x="47" y="95"/>
                  </a:cubicBezTo>
                  <a:cubicBezTo>
                    <a:pt x="50" y="95"/>
                    <a:pt x="52" y="95"/>
                    <a:pt x="55" y="94"/>
                  </a:cubicBezTo>
                  <a:cubicBezTo>
                    <a:pt x="56" y="94"/>
                    <a:pt x="57" y="93"/>
                    <a:pt x="58" y="9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3" y="83"/>
                    <a:pt x="64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3" y="87"/>
                    <a:pt x="74" y="87"/>
                    <a:pt x="75" y="86"/>
                  </a:cubicBezTo>
                  <a:cubicBezTo>
                    <a:pt x="79" y="83"/>
                    <a:pt x="83" y="80"/>
                    <a:pt x="85" y="76"/>
                  </a:cubicBezTo>
                  <a:cubicBezTo>
                    <a:pt x="86" y="74"/>
                    <a:pt x="87" y="73"/>
                    <a:pt x="86" y="72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4" y="62"/>
                    <a:pt x="84" y="6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8"/>
                    <a:pt x="94" y="56"/>
                    <a:pt x="94" y="55"/>
                  </a:cubicBezTo>
                  <a:cubicBezTo>
                    <a:pt x="94" y="52"/>
                    <a:pt x="95" y="50"/>
                    <a:pt x="95" y="48"/>
                  </a:cubicBezTo>
                  <a:cubicBezTo>
                    <a:pt x="95" y="46"/>
                    <a:pt x="94" y="43"/>
                    <a:pt x="94" y="41"/>
                  </a:cubicBezTo>
                  <a:close/>
                  <a:moveTo>
                    <a:pt x="86" y="51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7" y="55"/>
                    <a:pt x="77" y="56"/>
                  </a:cubicBezTo>
                  <a:cubicBezTo>
                    <a:pt x="76" y="59"/>
                    <a:pt x="75" y="61"/>
                    <a:pt x="74" y="62"/>
                  </a:cubicBezTo>
                  <a:cubicBezTo>
                    <a:pt x="74" y="64"/>
                    <a:pt x="74" y="65"/>
                    <a:pt x="74" y="6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5"/>
                    <a:pt x="74" y="76"/>
                    <a:pt x="72" y="78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3" y="74"/>
                    <a:pt x="62" y="75"/>
                  </a:cubicBezTo>
                  <a:cubicBezTo>
                    <a:pt x="60" y="76"/>
                    <a:pt x="58" y="77"/>
                    <a:pt x="56" y="77"/>
                  </a:cubicBezTo>
                  <a:cubicBezTo>
                    <a:pt x="55" y="78"/>
                    <a:pt x="54" y="78"/>
                    <a:pt x="53" y="80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8" y="87"/>
                    <a:pt x="46" y="87"/>
                    <a:pt x="44" y="87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7" y="77"/>
                    <a:pt x="35" y="76"/>
                    <a:pt x="33" y="75"/>
                  </a:cubicBezTo>
                  <a:cubicBezTo>
                    <a:pt x="32" y="74"/>
                    <a:pt x="30" y="74"/>
                    <a:pt x="29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6"/>
                    <a:pt x="19" y="75"/>
                    <a:pt x="17" y="7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5"/>
                    <a:pt x="21" y="64"/>
                    <a:pt x="20" y="62"/>
                  </a:cubicBezTo>
                  <a:cubicBezTo>
                    <a:pt x="19" y="61"/>
                    <a:pt x="19" y="59"/>
                    <a:pt x="18" y="56"/>
                  </a:cubicBezTo>
                  <a:cubicBezTo>
                    <a:pt x="18" y="55"/>
                    <a:pt x="17" y="54"/>
                    <a:pt x="15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49"/>
                    <a:pt x="8" y="48"/>
                  </a:cubicBezTo>
                  <a:cubicBezTo>
                    <a:pt x="8" y="47"/>
                    <a:pt x="8" y="45"/>
                    <a:pt x="8" y="4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37"/>
                    <a:pt x="19" y="35"/>
                    <a:pt x="20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1"/>
                    <a:pt x="21" y="19"/>
                    <a:pt x="22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5" y="20"/>
                    <a:pt x="37" y="19"/>
                    <a:pt x="39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8" y="9"/>
                    <a:pt x="51" y="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5" y="18"/>
                    <a:pt x="56" y="18"/>
                  </a:cubicBezTo>
                  <a:cubicBezTo>
                    <a:pt x="58" y="19"/>
                    <a:pt x="60" y="20"/>
                    <a:pt x="62" y="21"/>
                  </a:cubicBezTo>
                  <a:cubicBezTo>
                    <a:pt x="63" y="21"/>
                    <a:pt x="65" y="21"/>
                    <a:pt x="66" y="2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9"/>
                    <a:pt x="76" y="21"/>
                    <a:pt x="77" y="2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5" y="35"/>
                    <a:pt x="76" y="37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5"/>
                    <a:pt x="87" y="47"/>
                    <a:pt x="87" y="48"/>
                  </a:cubicBezTo>
                  <a:cubicBezTo>
                    <a:pt x="87" y="49"/>
                    <a:pt x="87" y="50"/>
                    <a:pt x="8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1" name="Freeform 41"/>
            <p:cNvSpPr>
              <a:spLocks noEditPoints="1"/>
            </p:cNvSpPr>
            <p:nvPr/>
          </p:nvSpPr>
          <p:spPr bwMode="auto">
            <a:xfrm>
              <a:off x="43" y="41"/>
              <a:ext cx="55" cy="57"/>
            </a:xfrm>
            <a:custGeom>
              <a:avLst/>
              <a:gdLst>
                <a:gd name="T0" fmla="*/ 18 w 37"/>
                <a:gd name="T1" fmla="*/ 0 h 38"/>
                <a:gd name="T2" fmla="*/ 0 w 37"/>
                <a:gd name="T3" fmla="*/ 19 h 38"/>
                <a:gd name="T4" fmla="*/ 18 w 37"/>
                <a:gd name="T5" fmla="*/ 38 h 38"/>
                <a:gd name="T6" fmla="*/ 37 w 37"/>
                <a:gd name="T7" fmla="*/ 19 h 38"/>
                <a:gd name="T8" fmla="*/ 18 w 37"/>
                <a:gd name="T9" fmla="*/ 0 h 38"/>
                <a:gd name="T10" fmla="*/ 18 w 37"/>
                <a:gd name="T11" fmla="*/ 29 h 38"/>
                <a:gd name="T12" fmla="*/ 8 w 37"/>
                <a:gd name="T13" fmla="*/ 19 h 38"/>
                <a:gd name="T14" fmla="*/ 18 w 37"/>
                <a:gd name="T15" fmla="*/ 8 h 38"/>
                <a:gd name="T16" fmla="*/ 29 w 37"/>
                <a:gd name="T17" fmla="*/ 19 h 38"/>
                <a:gd name="T18" fmla="*/ 18 w 37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ubicBezTo>
                    <a:pt x="29" y="38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9"/>
                  </a:moveTo>
                  <a:cubicBezTo>
                    <a:pt x="13" y="29"/>
                    <a:pt x="8" y="25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22" name="Group 42"/>
          <p:cNvGrpSpPr/>
          <p:nvPr/>
        </p:nvGrpSpPr>
        <p:grpSpPr bwMode="auto">
          <a:xfrm>
            <a:off x="4956175" y="1652588"/>
            <a:ext cx="219075" cy="222250"/>
            <a:chOff x="0" y="0"/>
            <a:chExt cx="138" cy="140"/>
          </a:xfrm>
        </p:grpSpPr>
        <p:sp>
          <p:nvSpPr>
            <p:cNvPr id="46123" name="Freeform 43"/>
            <p:cNvSpPr/>
            <p:nvPr/>
          </p:nvSpPr>
          <p:spPr bwMode="auto">
            <a:xfrm>
              <a:off x="0" y="0"/>
              <a:ext cx="138" cy="101"/>
            </a:xfrm>
            <a:custGeom>
              <a:avLst/>
              <a:gdLst>
                <a:gd name="T0" fmla="*/ 72 w 93"/>
                <a:gd name="T1" fmla="*/ 25 h 68"/>
                <a:gd name="T2" fmla="*/ 67 w 93"/>
                <a:gd name="T3" fmla="*/ 25 h 68"/>
                <a:gd name="T4" fmla="*/ 67 w 93"/>
                <a:gd name="T5" fmla="*/ 23 h 68"/>
                <a:gd name="T6" fmla="*/ 44 w 93"/>
                <a:gd name="T7" fmla="*/ 0 h 68"/>
                <a:gd name="T8" fmla="*/ 21 w 93"/>
                <a:gd name="T9" fmla="*/ 19 h 68"/>
                <a:gd name="T10" fmla="*/ 15 w 93"/>
                <a:gd name="T11" fmla="*/ 20 h 68"/>
                <a:gd name="T12" fmla="*/ 15 w 93"/>
                <a:gd name="T13" fmla="*/ 20 h 68"/>
                <a:gd name="T14" fmla="*/ 5 w 93"/>
                <a:gd name="T15" fmla="*/ 34 h 68"/>
                <a:gd name="T16" fmla="*/ 7 w 93"/>
                <a:gd name="T17" fmla="*/ 40 h 68"/>
                <a:gd name="T18" fmla="*/ 0 w 93"/>
                <a:gd name="T19" fmla="*/ 53 h 68"/>
                <a:gd name="T20" fmla="*/ 15 w 93"/>
                <a:gd name="T21" fmla="*/ 68 h 68"/>
                <a:gd name="T22" fmla="*/ 30 w 93"/>
                <a:gd name="T23" fmla="*/ 68 h 68"/>
                <a:gd name="T24" fmla="*/ 34 w 93"/>
                <a:gd name="T25" fmla="*/ 64 h 68"/>
                <a:gd name="T26" fmla="*/ 30 w 93"/>
                <a:gd name="T27" fmla="*/ 60 h 68"/>
                <a:gd name="T28" fmla="*/ 15 w 93"/>
                <a:gd name="T29" fmla="*/ 60 h 68"/>
                <a:gd name="T30" fmla="*/ 8 w 93"/>
                <a:gd name="T31" fmla="*/ 53 h 68"/>
                <a:gd name="T32" fmla="*/ 14 w 93"/>
                <a:gd name="T33" fmla="*/ 46 h 68"/>
                <a:gd name="T34" fmla="*/ 17 w 93"/>
                <a:gd name="T35" fmla="*/ 43 h 68"/>
                <a:gd name="T36" fmla="*/ 16 w 93"/>
                <a:gd name="T37" fmla="*/ 39 h 68"/>
                <a:gd name="T38" fmla="*/ 13 w 93"/>
                <a:gd name="T39" fmla="*/ 34 h 68"/>
                <a:gd name="T40" fmla="*/ 18 w 93"/>
                <a:gd name="T41" fmla="*/ 27 h 68"/>
                <a:gd name="T42" fmla="*/ 18 w 93"/>
                <a:gd name="T43" fmla="*/ 27 h 68"/>
                <a:gd name="T44" fmla="*/ 23 w 93"/>
                <a:gd name="T45" fmla="*/ 28 h 68"/>
                <a:gd name="T46" fmla="*/ 27 w 93"/>
                <a:gd name="T47" fmla="*/ 28 h 68"/>
                <a:gd name="T48" fmla="*/ 29 w 93"/>
                <a:gd name="T49" fmla="*/ 24 h 68"/>
                <a:gd name="T50" fmla="*/ 29 w 93"/>
                <a:gd name="T51" fmla="*/ 23 h 68"/>
                <a:gd name="T52" fmla="*/ 29 w 93"/>
                <a:gd name="T53" fmla="*/ 23 h 68"/>
                <a:gd name="T54" fmla="*/ 44 w 93"/>
                <a:gd name="T55" fmla="*/ 8 h 68"/>
                <a:gd name="T56" fmla="*/ 59 w 93"/>
                <a:gd name="T57" fmla="*/ 23 h 68"/>
                <a:gd name="T58" fmla="*/ 57 w 93"/>
                <a:gd name="T59" fmla="*/ 31 h 68"/>
                <a:gd name="T60" fmla="*/ 58 w 93"/>
                <a:gd name="T61" fmla="*/ 36 h 68"/>
                <a:gd name="T62" fmla="*/ 63 w 93"/>
                <a:gd name="T63" fmla="*/ 36 h 68"/>
                <a:gd name="T64" fmla="*/ 72 w 93"/>
                <a:gd name="T65" fmla="*/ 33 h 68"/>
                <a:gd name="T66" fmla="*/ 85 w 93"/>
                <a:gd name="T67" fmla="*/ 46 h 68"/>
                <a:gd name="T68" fmla="*/ 72 w 93"/>
                <a:gd name="T69" fmla="*/ 60 h 68"/>
                <a:gd name="T70" fmla="*/ 63 w 93"/>
                <a:gd name="T71" fmla="*/ 60 h 68"/>
                <a:gd name="T72" fmla="*/ 59 w 93"/>
                <a:gd name="T73" fmla="*/ 64 h 68"/>
                <a:gd name="T74" fmla="*/ 63 w 93"/>
                <a:gd name="T75" fmla="*/ 68 h 68"/>
                <a:gd name="T76" fmla="*/ 72 w 93"/>
                <a:gd name="T77" fmla="*/ 68 h 68"/>
                <a:gd name="T78" fmla="*/ 93 w 93"/>
                <a:gd name="T79" fmla="*/ 46 h 68"/>
                <a:gd name="T80" fmla="*/ 72 w 93"/>
                <a:gd name="T81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68">
                  <a:moveTo>
                    <a:pt x="72" y="25"/>
                  </a:moveTo>
                  <a:cubicBezTo>
                    <a:pt x="70" y="25"/>
                    <a:pt x="69" y="25"/>
                    <a:pt x="67" y="25"/>
                  </a:cubicBezTo>
                  <a:cubicBezTo>
                    <a:pt x="67" y="24"/>
                    <a:pt x="67" y="24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3" y="0"/>
                    <a:pt x="23" y="8"/>
                    <a:pt x="21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2"/>
                    <a:pt x="5" y="28"/>
                    <a:pt x="5" y="34"/>
                  </a:cubicBezTo>
                  <a:cubicBezTo>
                    <a:pt x="5" y="36"/>
                    <a:pt x="6" y="38"/>
                    <a:pt x="7" y="40"/>
                  </a:cubicBezTo>
                  <a:cubicBezTo>
                    <a:pt x="3" y="43"/>
                    <a:pt x="0" y="48"/>
                    <a:pt x="0" y="53"/>
                  </a:cubicBezTo>
                  <a:cubicBezTo>
                    <a:pt x="0" y="61"/>
                    <a:pt x="6" y="68"/>
                    <a:pt x="15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3" y="68"/>
                    <a:pt x="34" y="66"/>
                    <a:pt x="34" y="64"/>
                  </a:cubicBezTo>
                  <a:cubicBezTo>
                    <a:pt x="34" y="61"/>
                    <a:pt x="33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60"/>
                    <a:pt x="8" y="57"/>
                    <a:pt x="8" y="53"/>
                  </a:cubicBezTo>
                  <a:cubicBezTo>
                    <a:pt x="8" y="50"/>
                    <a:pt x="10" y="47"/>
                    <a:pt x="14" y="46"/>
                  </a:cubicBezTo>
                  <a:cubicBezTo>
                    <a:pt x="15" y="46"/>
                    <a:pt x="17" y="45"/>
                    <a:pt x="17" y="43"/>
                  </a:cubicBezTo>
                  <a:cubicBezTo>
                    <a:pt x="18" y="42"/>
                    <a:pt x="17" y="40"/>
                    <a:pt x="16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13" y="31"/>
                    <a:pt x="15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21" y="27"/>
                    <a:pt x="23" y="28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5"/>
                    <a:pt x="36" y="8"/>
                    <a:pt x="44" y="8"/>
                  </a:cubicBezTo>
                  <a:cubicBezTo>
                    <a:pt x="52" y="8"/>
                    <a:pt x="59" y="15"/>
                    <a:pt x="59" y="23"/>
                  </a:cubicBezTo>
                  <a:cubicBezTo>
                    <a:pt x="59" y="26"/>
                    <a:pt x="58" y="28"/>
                    <a:pt x="57" y="31"/>
                  </a:cubicBezTo>
                  <a:cubicBezTo>
                    <a:pt x="56" y="32"/>
                    <a:pt x="56" y="35"/>
                    <a:pt x="58" y="36"/>
                  </a:cubicBezTo>
                  <a:cubicBezTo>
                    <a:pt x="59" y="37"/>
                    <a:pt x="62" y="37"/>
                    <a:pt x="63" y="36"/>
                  </a:cubicBezTo>
                  <a:cubicBezTo>
                    <a:pt x="65" y="35"/>
                    <a:pt x="68" y="33"/>
                    <a:pt x="72" y="33"/>
                  </a:cubicBezTo>
                  <a:cubicBezTo>
                    <a:pt x="79" y="33"/>
                    <a:pt x="85" y="39"/>
                    <a:pt x="85" y="46"/>
                  </a:cubicBezTo>
                  <a:cubicBezTo>
                    <a:pt x="85" y="54"/>
                    <a:pt x="79" y="60"/>
                    <a:pt x="72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0" y="60"/>
                    <a:pt x="59" y="61"/>
                    <a:pt x="59" y="64"/>
                  </a:cubicBezTo>
                  <a:cubicBezTo>
                    <a:pt x="59" y="66"/>
                    <a:pt x="60" y="68"/>
                    <a:pt x="63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68"/>
                    <a:pt x="93" y="58"/>
                    <a:pt x="93" y="46"/>
                  </a:cubicBezTo>
                  <a:cubicBezTo>
                    <a:pt x="93" y="34"/>
                    <a:pt x="83" y="25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4" name="Freeform 44"/>
            <p:cNvSpPr/>
            <p:nvPr/>
          </p:nvSpPr>
          <p:spPr bwMode="auto">
            <a:xfrm>
              <a:off x="42" y="56"/>
              <a:ext cx="55" cy="84"/>
            </a:xfrm>
            <a:custGeom>
              <a:avLst/>
              <a:gdLst>
                <a:gd name="T0" fmla="*/ 29 w 37"/>
                <a:gd name="T1" fmla="*/ 36 h 56"/>
                <a:gd name="T2" fmla="*/ 23 w 37"/>
                <a:gd name="T3" fmla="*/ 43 h 56"/>
                <a:gd name="T4" fmla="*/ 23 w 37"/>
                <a:gd name="T5" fmla="*/ 4 h 56"/>
                <a:gd name="T6" fmla="*/ 18 w 37"/>
                <a:gd name="T7" fmla="*/ 0 h 56"/>
                <a:gd name="T8" fmla="*/ 14 w 37"/>
                <a:gd name="T9" fmla="*/ 4 h 56"/>
                <a:gd name="T10" fmla="*/ 14 w 37"/>
                <a:gd name="T11" fmla="*/ 43 h 56"/>
                <a:gd name="T12" fmla="*/ 8 w 37"/>
                <a:gd name="T13" fmla="*/ 36 h 56"/>
                <a:gd name="T14" fmla="*/ 2 w 37"/>
                <a:gd name="T15" fmla="*/ 36 h 56"/>
                <a:gd name="T16" fmla="*/ 2 w 37"/>
                <a:gd name="T17" fmla="*/ 41 h 56"/>
                <a:gd name="T18" fmla="*/ 16 w 37"/>
                <a:gd name="T19" fmla="*/ 55 h 56"/>
                <a:gd name="T20" fmla="*/ 18 w 37"/>
                <a:gd name="T21" fmla="*/ 56 h 56"/>
                <a:gd name="T22" fmla="*/ 21 w 37"/>
                <a:gd name="T23" fmla="*/ 55 h 56"/>
                <a:gd name="T24" fmla="*/ 35 w 37"/>
                <a:gd name="T25" fmla="*/ 41 h 56"/>
                <a:gd name="T26" fmla="*/ 35 w 37"/>
                <a:gd name="T27" fmla="*/ 36 h 56"/>
                <a:gd name="T28" fmla="*/ 29 w 37"/>
                <a:gd name="T2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29" y="36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4"/>
                    <a:pt x="3" y="34"/>
                    <a:pt x="2" y="36"/>
                  </a:cubicBezTo>
                  <a:cubicBezTo>
                    <a:pt x="0" y="37"/>
                    <a:pt x="0" y="40"/>
                    <a:pt x="2" y="4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0"/>
                    <a:pt x="37" y="37"/>
                    <a:pt x="35" y="36"/>
                  </a:cubicBezTo>
                  <a:cubicBezTo>
                    <a:pt x="34" y="34"/>
                    <a:pt x="31" y="34"/>
                    <a:pt x="2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125" name="Freeform 45"/>
          <p:cNvSpPr>
            <a:spLocks noEditPoints="1"/>
          </p:cNvSpPr>
          <p:nvPr/>
        </p:nvSpPr>
        <p:spPr bwMode="auto">
          <a:xfrm>
            <a:off x="668338" y="1687513"/>
            <a:ext cx="223837" cy="153987"/>
          </a:xfrm>
          <a:custGeom>
            <a:avLst/>
            <a:gdLst>
              <a:gd name="T0" fmla="*/ 91 w 95"/>
              <a:gd name="T1" fmla="*/ 7 h 65"/>
              <a:gd name="T2" fmla="*/ 82 w 95"/>
              <a:gd name="T3" fmla="*/ 3 h 65"/>
              <a:gd name="T4" fmla="*/ 73 w 95"/>
              <a:gd name="T5" fmla="*/ 7 h 65"/>
              <a:gd name="T6" fmla="*/ 69 w 95"/>
              <a:gd name="T7" fmla="*/ 16 h 65"/>
              <a:gd name="T8" fmla="*/ 71 w 95"/>
              <a:gd name="T9" fmla="*/ 21 h 65"/>
              <a:gd name="T10" fmla="*/ 55 w 95"/>
              <a:gd name="T11" fmla="*/ 35 h 65"/>
              <a:gd name="T12" fmla="*/ 47 w 95"/>
              <a:gd name="T13" fmla="*/ 33 h 65"/>
              <a:gd name="T14" fmla="*/ 39 w 95"/>
              <a:gd name="T15" fmla="*/ 35 h 65"/>
              <a:gd name="T16" fmla="*/ 28 w 95"/>
              <a:gd name="T17" fmla="*/ 22 h 65"/>
              <a:gd name="T18" fmla="*/ 25 w 95"/>
              <a:gd name="T19" fmla="*/ 4 h 65"/>
              <a:gd name="T20" fmla="*/ 15 w 95"/>
              <a:gd name="T21" fmla="*/ 0 h 65"/>
              <a:gd name="T22" fmla="*/ 4 w 95"/>
              <a:gd name="T23" fmla="*/ 4 h 65"/>
              <a:gd name="T24" fmla="*/ 0 w 95"/>
              <a:gd name="T25" fmla="*/ 14 h 65"/>
              <a:gd name="T26" fmla="*/ 4 w 95"/>
              <a:gd name="T27" fmla="*/ 25 h 65"/>
              <a:gd name="T28" fmla="*/ 15 w 95"/>
              <a:gd name="T29" fmla="*/ 29 h 65"/>
              <a:gd name="T30" fmla="*/ 22 w 95"/>
              <a:gd name="T31" fmla="*/ 27 h 65"/>
              <a:gd name="T32" fmla="*/ 33 w 95"/>
              <a:gd name="T33" fmla="*/ 40 h 65"/>
              <a:gd name="T34" fmla="*/ 35 w 95"/>
              <a:gd name="T35" fmla="*/ 60 h 65"/>
              <a:gd name="T36" fmla="*/ 47 w 95"/>
              <a:gd name="T37" fmla="*/ 65 h 65"/>
              <a:gd name="T38" fmla="*/ 58 w 95"/>
              <a:gd name="T39" fmla="*/ 60 h 65"/>
              <a:gd name="T40" fmla="*/ 60 w 95"/>
              <a:gd name="T41" fmla="*/ 41 h 65"/>
              <a:gd name="T42" fmla="*/ 76 w 95"/>
              <a:gd name="T43" fmla="*/ 27 h 65"/>
              <a:gd name="T44" fmla="*/ 82 w 95"/>
              <a:gd name="T45" fmla="*/ 29 h 65"/>
              <a:gd name="T46" fmla="*/ 91 w 95"/>
              <a:gd name="T47" fmla="*/ 25 h 65"/>
              <a:gd name="T48" fmla="*/ 95 w 95"/>
              <a:gd name="T49" fmla="*/ 16 h 65"/>
              <a:gd name="T50" fmla="*/ 91 w 95"/>
              <a:gd name="T51" fmla="*/ 7 h 65"/>
              <a:gd name="T52" fmla="*/ 10 w 95"/>
              <a:gd name="T53" fmla="*/ 19 h 65"/>
              <a:gd name="T54" fmla="*/ 8 w 95"/>
              <a:gd name="T55" fmla="*/ 14 h 65"/>
              <a:gd name="T56" fmla="*/ 10 w 95"/>
              <a:gd name="T57" fmla="*/ 10 h 65"/>
              <a:gd name="T58" fmla="*/ 15 w 95"/>
              <a:gd name="T59" fmla="*/ 8 h 65"/>
              <a:gd name="T60" fmla="*/ 20 w 95"/>
              <a:gd name="T61" fmla="*/ 10 h 65"/>
              <a:gd name="T62" fmla="*/ 20 w 95"/>
              <a:gd name="T63" fmla="*/ 19 h 65"/>
              <a:gd name="T64" fmla="*/ 10 w 95"/>
              <a:gd name="T65" fmla="*/ 19 h 65"/>
              <a:gd name="T66" fmla="*/ 85 w 95"/>
              <a:gd name="T67" fmla="*/ 19 h 65"/>
              <a:gd name="T68" fmla="*/ 79 w 95"/>
              <a:gd name="T69" fmla="*/ 19 h 65"/>
              <a:gd name="T70" fmla="*/ 77 w 95"/>
              <a:gd name="T71" fmla="*/ 16 h 65"/>
              <a:gd name="T72" fmla="*/ 79 w 95"/>
              <a:gd name="T73" fmla="*/ 13 h 65"/>
              <a:gd name="T74" fmla="*/ 82 w 95"/>
              <a:gd name="T75" fmla="*/ 11 h 65"/>
              <a:gd name="T76" fmla="*/ 85 w 95"/>
              <a:gd name="T77" fmla="*/ 13 h 65"/>
              <a:gd name="T78" fmla="*/ 87 w 95"/>
              <a:gd name="T79" fmla="*/ 16 h 65"/>
              <a:gd name="T80" fmla="*/ 85 w 95"/>
              <a:gd name="T81" fmla="*/ 1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65">
                <a:moveTo>
                  <a:pt x="91" y="7"/>
                </a:moveTo>
                <a:cubicBezTo>
                  <a:pt x="89" y="5"/>
                  <a:pt x="85" y="3"/>
                  <a:pt x="82" y="3"/>
                </a:cubicBezTo>
                <a:cubicBezTo>
                  <a:pt x="79" y="3"/>
                  <a:pt x="75" y="5"/>
                  <a:pt x="73" y="7"/>
                </a:cubicBezTo>
                <a:cubicBezTo>
                  <a:pt x="71" y="9"/>
                  <a:pt x="69" y="13"/>
                  <a:pt x="69" y="16"/>
                </a:cubicBezTo>
                <a:cubicBezTo>
                  <a:pt x="69" y="18"/>
                  <a:pt x="70" y="20"/>
                  <a:pt x="71" y="21"/>
                </a:cubicBezTo>
                <a:cubicBezTo>
                  <a:pt x="55" y="35"/>
                  <a:pt x="55" y="35"/>
                  <a:pt x="55" y="35"/>
                </a:cubicBezTo>
                <a:cubicBezTo>
                  <a:pt x="52" y="34"/>
                  <a:pt x="50" y="33"/>
                  <a:pt x="47" y="33"/>
                </a:cubicBezTo>
                <a:cubicBezTo>
                  <a:pt x="44" y="33"/>
                  <a:pt x="41" y="33"/>
                  <a:pt x="39" y="35"/>
                </a:cubicBezTo>
                <a:cubicBezTo>
                  <a:pt x="28" y="22"/>
                  <a:pt x="28" y="22"/>
                  <a:pt x="28" y="22"/>
                </a:cubicBezTo>
                <a:cubicBezTo>
                  <a:pt x="31" y="16"/>
                  <a:pt x="30" y="9"/>
                  <a:pt x="25" y="4"/>
                </a:cubicBezTo>
                <a:cubicBezTo>
                  <a:pt x="23" y="1"/>
                  <a:pt x="19" y="0"/>
                  <a:pt x="15" y="0"/>
                </a:cubicBezTo>
                <a:cubicBezTo>
                  <a:pt x="11" y="0"/>
                  <a:pt x="7" y="1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2" y="22"/>
                  <a:pt x="4" y="25"/>
                </a:cubicBezTo>
                <a:cubicBezTo>
                  <a:pt x="7" y="28"/>
                  <a:pt x="11" y="29"/>
                  <a:pt x="15" y="29"/>
                </a:cubicBezTo>
                <a:cubicBezTo>
                  <a:pt x="17" y="29"/>
                  <a:pt x="20" y="28"/>
                  <a:pt x="22" y="27"/>
                </a:cubicBezTo>
                <a:cubicBezTo>
                  <a:pt x="33" y="40"/>
                  <a:pt x="33" y="40"/>
                  <a:pt x="33" y="40"/>
                </a:cubicBezTo>
                <a:cubicBezTo>
                  <a:pt x="29" y="47"/>
                  <a:pt x="30" y="55"/>
                  <a:pt x="35" y="60"/>
                </a:cubicBezTo>
                <a:cubicBezTo>
                  <a:pt x="38" y="63"/>
                  <a:pt x="42" y="65"/>
                  <a:pt x="47" y="65"/>
                </a:cubicBezTo>
                <a:cubicBezTo>
                  <a:pt x="51" y="65"/>
                  <a:pt x="55" y="63"/>
                  <a:pt x="58" y="60"/>
                </a:cubicBezTo>
                <a:cubicBezTo>
                  <a:pt x="63" y="55"/>
                  <a:pt x="64" y="47"/>
                  <a:pt x="60" y="41"/>
                </a:cubicBezTo>
                <a:cubicBezTo>
                  <a:pt x="76" y="27"/>
                  <a:pt x="76" y="27"/>
                  <a:pt x="76" y="27"/>
                </a:cubicBezTo>
                <a:cubicBezTo>
                  <a:pt x="78" y="28"/>
                  <a:pt x="80" y="29"/>
                  <a:pt x="82" y="29"/>
                </a:cubicBezTo>
                <a:cubicBezTo>
                  <a:pt x="85" y="29"/>
                  <a:pt x="89" y="27"/>
                  <a:pt x="91" y="25"/>
                </a:cubicBezTo>
                <a:cubicBezTo>
                  <a:pt x="93" y="23"/>
                  <a:pt x="95" y="19"/>
                  <a:pt x="95" y="16"/>
                </a:cubicBezTo>
                <a:cubicBezTo>
                  <a:pt x="95" y="13"/>
                  <a:pt x="93" y="9"/>
                  <a:pt x="91" y="7"/>
                </a:cubicBezTo>
                <a:close/>
                <a:moveTo>
                  <a:pt x="10" y="19"/>
                </a:moveTo>
                <a:cubicBezTo>
                  <a:pt x="9" y="18"/>
                  <a:pt x="8" y="16"/>
                  <a:pt x="8" y="14"/>
                </a:cubicBezTo>
                <a:cubicBezTo>
                  <a:pt x="8" y="13"/>
                  <a:pt x="9" y="11"/>
                  <a:pt x="10" y="10"/>
                </a:cubicBezTo>
                <a:cubicBezTo>
                  <a:pt x="11" y="8"/>
                  <a:pt x="13" y="8"/>
                  <a:pt x="15" y="8"/>
                </a:cubicBezTo>
                <a:cubicBezTo>
                  <a:pt x="17" y="8"/>
                  <a:pt x="18" y="8"/>
                  <a:pt x="20" y="10"/>
                </a:cubicBezTo>
                <a:cubicBezTo>
                  <a:pt x="22" y="12"/>
                  <a:pt x="22" y="16"/>
                  <a:pt x="20" y="19"/>
                </a:cubicBezTo>
                <a:cubicBezTo>
                  <a:pt x="17" y="22"/>
                  <a:pt x="13" y="22"/>
                  <a:pt x="10" y="19"/>
                </a:cubicBezTo>
                <a:close/>
                <a:moveTo>
                  <a:pt x="85" y="19"/>
                </a:moveTo>
                <a:cubicBezTo>
                  <a:pt x="83" y="21"/>
                  <a:pt x="80" y="21"/>
                  <a:pt x="79" y="19"/>
                </a:cubicBezTo>
                <a:cubicBezTo>
                  <a:pt x="78" y="18"/>
                  <a:pt x="77" y="17"/>
                  <a:pt x="77" y="16"/>
                </a:cubicBezTo>
                <a:cubicBezTo>
                  <a:pt x="77" y="15"/>
                  <a:pt x="78" y="14"/>
                  <a:pt x="79" y="13"/>
                </a:cubicBezTo>
                <a:cubicBezTo>
                  <a:pt x="80" y="12"/>
                  <a:pt x="81" y="11"/>
                  <a:pt x="82" y="11"/>
                </a:cubicBezTo>
                <a:cubicBezTo>
                  <a:pt x="83" y="11"/>
                  <a:pt x="84" y="12"/>
                  <a:pt x="85" y="13"/>
                </a:cubicBezTo>
                <a:cubicBezTo>
                  <a:pt x="86" y="14"/>
                  <a:pt x="87" y="15"/>
                  <a:pt x="87" y="16"/>
                </a:cubicBezTo>
                <a:cubicBezTo>
                  <a:pt x="87" y="17"/>
                  <a:pt x="86" y="18"/>
                  <a:pt x="8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2201863" y="1673225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2214563" y="1909763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6478588" y="1673225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  <a:endParaRPr lang="zh-CN" altLang="en-US" sz="800" dirty="0">
              <a:solidFill>
                <a:srgbClr val="594D7B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F7787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6491288" y="1909763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2201863" y="33289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B59BC5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214563" y="3565525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478588" y="33289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  <a:endParaRPr lang="zh-CN" altLang="en-US" sz="800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6491288" y="3565525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9" name="组合 4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203325"/>
            <a:ext cx="9144000" cy="2159000"/>
          </a:xfrm>
          <a:prstGeom prst="rect">
            <a:avLst/>
          </a:prstGeom>
          <a:blipFill dpi="0" rotWithShape="1">
            <a:blip r:embed="rId2"/>
            <a:srcRect/>
            <a:stretch>
              <a:fillRect b="-4194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16013" y="1201738"/>
            <a:ext cx="2087562" cy="3170237"/>
          </a:xfrm>
          <a:prstGeom prst="rect">
            <a:avLst/>
          </a:prstGeom>
          <a:solidFill>
            <a:srgbClr val="E54B81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 pitchFamily="34" charset="-122"/>
              </a:rPr>
              <a:t>“</a:t>
            </a:r>
            <a:r>
              <a:rPr lang="en-US" altLang="zh-CN" sz="20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itchFamily="34" charset="-122"/>
              </a:rPr>
              <a:t>？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 pitchFamily="34" charset="-122"/>
              </a:rPr>
              <a:t>”</a:t>
            </a:r>
            <a:endParaRPr lang="zh-CN" altLang="en-US" sz="200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27538" y="3795713"/>
            <a:ext cx="41036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1200" b="1">
                <a:solidFill>
                  <a:schemeClr val="bg2"/>
                </a:solidFill>
              </a:rPr>
              <a:t>WRITE YOUR GREAT TITLE HERE</a:t>
            </a:r>
            <a:endParaRPr lang="zh-CN" altLang="en-US" sz="12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3990975" y="3821113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4158811" y="266700"/>
            <a:ext cx="826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3B3B3B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4" name="Rectangle 148"/>
          <p:cNvSpPr>
            <a:spLocks noChangeArrowheads="1"/>
          </p:cNvSpPr>
          <p:nvPr/>
        </p:nvSpPr>
        <p:spPr bwMode="auto">
          <a:xfrm>
            <a:off x="4158811" y="728365"/>
            <a:ext cx="826378" cy="169277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 rot="10800000">
            <a:off x="867293" y="1192769"/>
            <a:ext cx="504055" cy="3949144"/>
            <a:chOff x="1775252" y="-4344780"/>
            <a:chExt cx="1045160" cy="8188584"/>
          </a:xfrm>
        </p:grpSpPr>
        <p:grpSp>
          <p:nvGrpSpPr>
            <p:cNvPr id="7" name="组合 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rot="10800000">
              <a:off x="2295726" y="-4344780"/>
              <a:ext cx="0" cy="7172588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209691" y="2010449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  <a:ea typeface="微软雅黑" pitchFamily="34" charset="-122"/>
              </a:rPr>
              <a:t>选题背景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209691" y="2179902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24800" y="1967745"/>
            <a:ext cx="4083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200" dirty="0">
                <a:ln w="6350">
                  <a:solidFill>
                    <a:srgbClr val="C09CC2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01</a:t>
            </a:r>
            <a:endParaRPr lang="zh-CN" altLang="en-US" sz="3200" dirty="0">
              <a:ln w="6350">
                <a:solidFill>
                  <a:srgbClr val="C09CC2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2339978" y="2761388"/>
            <a:ext cx="504055" cy="2380525"/>
            <a:chOff x="1775252" y="-1092235"/>
            <a:chExt cx="1045160" cy="4936039"/>
          </a:xfrm>
        </p:grpSpPr>
        <p:grpSp>
          <p:nvGrpSpPr>
            <p:cNvPr id="26" name="组合 2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8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 rot="10800000">
              <a:off x="2295726" y="-1092235"/>
              <a:ext cx="0" cy="392004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682376" y="3579068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594D7B"/>
                </a:solidFill>
                <a:ea typeface="微软雅黑" pitchFamily="34" charset="-122"/>
              </a:rPr>
              <a:t>论文综述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2682376" y="3748521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2024273" y="3536364"/>
            <a:ext cx="481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200" dirty="0">
                <a:ln w="6350">
                  <a:solidFill>
                    <a:srgbClr val="594D7B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02</a:t>
            </a:r>
            <a:endParaRPr lang="zh-CN" altLang="en-US" sz="3200" dirty="0">
              <a:ln w="6350">
                <a:solidFill>
                  <a:srgbClr val="594D7B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4745108" y="1192769"/>
            <a:ext cx="504055" cy="3949144"/>
            <a:chOff x="1775252" y="-4344780"/>
            <a:chExt cx="1045160" cy="8188584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rot="10800000">
              <a:off x="2295726" y="-4344780"/>
              <a:ext cx="0" cy="7172588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30"/>
          <p:cNvSpPr>
            <a:spLocks noChangeArrowheads="1"/>
          </p:cNvSpPr>
          <p:nvPr/>
        </p:nvSpPr>
        <p:spPr bwMode="auto">
          <a:xfrm>
            <a:off x="5087506" y="2010449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  <a:ea typeface="微软雅黑" pitchFamily="34" charset="-122"/>
              </a:rPr>
              <a:t>研究方法</a:t>
            </a: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5087506" y="2179902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4427985" y="1967745"/>
            <a:ext cx="4830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200" dirty="0">
                <a:ln w="6350">
                  <a:solidFill>
                    <a:srgbClr val="E54B81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03</a:t>
            </a:r>
            <a:endParaRPr lang="zh-CN" altLang="en-US" sz="3200" dirty="0">
              <a:ln w="6350">
                <a:solidFill>
                  <a:srgbClr val="E54B81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 rot="10800000">
            <a:off x="6261499" y="2761388"/>
            <a:ext cx="504055" cy="2380525"/>
            <a:chOff x="1775252" y="-1092235"/>
            <a:chExt cx="1045160" cy="49360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 rot="10800000">
              <a:off x="2295726" y="-1092235"/>
              <a:ext cx="0" cy="392004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6603897" y="3579068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9DD53E"/>
                </a:solidFill>
                <a:ea typeface="微软雅黑" pitchFamily="34" charset="-122"/>
              </a:rPr>
              <a:t>论文总结</a:t>
            </a: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603897" y="3748521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945794" y="3536364"/>
            <a:ext cx="481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3200" dirty="0">
                <a:ln w="6350">
                  <a:solidFill>
                    <a:srgbClr val="9DD53E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04</a:t>
            </a:r>
            <a:endParaRPr lang="zh-CN" altLang="en-US" sz="3200" dirty="0">
              <a:ln w="6350">
                <a:solidFill>
                  <a:srgbClr val="9DD53E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220788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565650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7216775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203450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889250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3602038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529263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219825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8196263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35000" y="1839913"/>
            <a:ext cx="1174750" cy="1173162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98650" y="2124075"/>
            <a:ext cx="604838" cy="6032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89213" y="2124075"/>
            <a:ext cx="604837" cy="60325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298825" y="2124075"/>
            <a:ext cx="603250" cy="60325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237163" y="2124075"/>
            <a:ext cx="603250" cy="6032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927725" y="2124075"/>
            <a:ext cx="606425" cy="60325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7893050" y="2124075"/>
            <a:ext cx="606425" cy="60325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992563" y="1851025"/>
            <a:ext cx="1147762" cy="1150938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640513" y="1851025"/>
            <a:ext cx="1150937" cy="1150938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5142" name="Group 22"/>
          <p:cNvGrpSpPr/>
          <p:nvPr/>
        </p:nvGrpSpPr>
        <p:grpSpPr bwMode="auto">
          <a:xfrm>
            <a:off x="2093913" y="2286000"/>
            <a:ext cx="222250" cy="280988"/>
            <a:chOff x="0" y="0"/>
            <a:chExt cx="140" cy="177"/>
          </a:xfrm>
        </p:grpSpPr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5" name="Freeform 25"/>
          <p:cNvSpPr/>
          <p:nvPr/>
        </p:nvSpPr>
        <p:spPr bwMode="auto">
          <a:xfrm>
            <a:off x="2792413" y="2300288"/>
            <a:ext cx="209550" cy="2508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Freeform 26"/>
          <p:cNvSpPr>
            <a:spLocks noEditPoints="1"/>
          </p:cNvSpPr>
          <p:nvPr/>
        </p:nvSpPr>
        <p:spPr bwMode="auto">
          <a:xfrm>
            <a:off x="3463925" y="2255838"/>
            <a:ext cx="261938" cy="314325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7" name="Freeform 27"/>
          <p:cNvSpPr>
            <a:spLocks noEditPoints="1"/>
          </p:cNvSpPr>
          <p:nvPr/>
        </p:nvSpPr>
        <p:spPr bwMode="auto">
          <a:xfrm>
            <a:off x="7051675" y="2195513"/>
            <a:ext cx="327025" cy="461962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6073775" y="2255838"/>
            <a:ext cx="314325" cy="322262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Freeform 29"/>
          <p:cNvSpPr>
            <a:spLocks noEditPoints="1"/>
          </p:cNvSpPr>
          <p:nvPr/>
        </p:nvSpPr>
        <p:spPr bwMode="auto">
          <a:xfrm>
            <a:off x="5391150" y="2266950"/>
            <a:ext cx="296863" cy="296863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30"/>
          <p:cNvSpPr>
            <a:spLocks noEditPoints="1"/>
          </p:cNvSpPr>
          <p:nvPr/>
        </p:nvSpPr>
        <p:spPr bwMode="auto">
          <a:xfrm>
            <a:off x="962025" y="2170113"/>
            <a:ext cx="517525" cy="51752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51" name="Group 31"/>
          <p:cNvGrpSpPr/>
          <p:nvPr/>
        </p:nvGrpSpPr>
        <p:grpSpPr bwMode="auto">
          <a:xfrm>
            <a:off x="8042275" y="2274888"/>
            <a:ext cx="303213" cy="295275"/>
            <a:chOff x="0" y="0"/>
            <a:chExt cx="191" cy="186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9318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267200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05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9262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08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593975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03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5929313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07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899400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09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909763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02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308350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04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240338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06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827088" y="3892550"/>
            <a:ext cx="2160587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DESIGN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49091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MARKETING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617696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SALES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203575" y="3921125"/>
            <a:ext cx="0" cy="719138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5883275" y="3921125"/>
            <a:ext cx="0" cy="719138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68" name="Group 48"/>
          <p:cNvGrpSpPr/>
          <p:nvPr/>
        </p:nvGrpSpPr>
        <p:grpSpPr bwMode="auto">
          <a:xfrm>
            <a:off x="4418013" y="2166938"/>
            <a:ext cx="306387" cy="517525"/>
            <a:chOff x="0" y="0"/>
            <a:chExt cx="193" cy="326"/>
          </a:xfrm>
        </p:grpSpPr>
        <p:sp>
          <p:nvSpPr>
            <p:cNvPr id="516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Freeform 50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1" name="Freeform 51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52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53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54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Freeform 55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Freeform 56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57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58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65" name="组合 6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66" name="直接连接符 6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1346200"/>
            <a:ext cx="835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73163" y="2376488"/>
            <a:ext cx="1968500" cy="1966912"/>
          </a:xfrm>
          <a:prstGeom prst="ellipse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44688" y="2552700"/>
            <a:ext cx="238125" cy="2381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295525" y="2257425"/>
            <a:ext cx="238125" cy="2381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44650" y="2581275"/>
            <a:ext cx="142875" cy="14287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990850" y="2892425"/>
            <a:ext cx="238125" cy="2381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273425" y="3162300"/>
            <a:ext cx="165100" cy="166688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500438" y="3714750"/>
            <a:ext cx="163512" cy="161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760663" y="3779838"/>
            <a:ext cx="434975" cy="4318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620838" y="4157663"/>
            <a:ext cx="147637" cy="1460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041525" y="4083050"/>
            <a:ext cx="153988" cy="1524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14600" y="4373563"/>
            <a:ext cx="212725" cy="214312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28650" y="3763963"/>
            <a:ext cx="403225" cy="404812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68313" y="4233863"/>
            <a:ext cx="176212" cy="176212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46100" y="2747963"/>
            <a:ext cx="801688" cy="8001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389313" y="2338388"/>
            <a:ext cx="809625" cy="809625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64" name="Freeform 20"/>
          <p:cNvSpPr>
            <a:spLocks noEditPoints="1"/>
          </p:cNvSpPr>
          <p:nvPr/>
        </p:nvSpPr>
        <p:spPr bwMode="auto">
          <a:xfrm>
            <a:off x="806450" y="2895600"/>
            <a:ext cx="293688" cy="471488"/>
          </a:xfrm>
          <a:custGeom>
            <a:avLst/>
            <a:gdLst>
              <a:gd name="T0" fmla="*/ 100 w 123"/>
              <a:gd name="T1" fmla="*/ 187 h 198"/>
              <a:gd name="T2" fmla="*/ 96 w 123"/>
              <a:gd name="T3" fmla="*/ 156 h 198"/>
              <a:gd name="T4" fmla="*/ 111 w 123"/>
              <a:gd name="T5" fmla="*/ 78 h 198"/>
              <a:gd name="T6" fmla="*/ 74 w 123"/>
              <a:gd name="T7" fmla="*/ 48 h 198"/>
              <a:gd name="T8" fmla="*/ 59 w 123"/>
              <a:gd name="T9" fmla="*/ 38 h 198"/>
              <a:gd name="T10" fmla="*/ 56 w 123"/>
              <a:gd name="T11" fmla="*/ 20 h 198"/>
              <a:gd name="T12" fmla="*/ 52 w 123"/>
              <a:gd name="T13" fmla="*/ 16 h 198"/>
              <a:gd name="T14" fmla="*/ 50 w 123"/>
              <a:gd name="T15" fmla="*/ 10 h 198"/>
              <a:gd name="T16" fmla="*/ 47 w 123"/>
              <a:gd name="T17" fmla="*/ 7 h 198"/>
              <a:gd name="T18" fmla="*/ 44 w 123"/>
              <a:gd name="T19" fmla="*/ 0 h 198"/>
              <a:gd name="T20" fmla="*/ 36 w 123"/>
              <a:gd name="T21" fmla="*/ 2 h 198"/>
              <a:gd name="T22" fmla="*/ 33 w 123"/>
              <a:gd name="T23" fmla="*/ 10 h 198"/>
              <a:gd name="T24" fmla="*/ 30 w 123"/>
              <a:gd name="T25" fmla="*/ 12 h 198"/>
              <a:gd name="T26" fmla="*/ 27 w 123"/>
              <a:gd name="T27" fmla="*/ 20 h 198"/>
              <a:gd name="T28" fmla="*/ 23 w 123"/>
              <a:gd name="T29" fmla="*/ 23 h 198"/>
              <a:gd name="T30" fmla="*/ 26 w 123"/>
              <a:gd name="T31" fmla="*/ 97 h 198"/>
              <a:gd name="T32" fmla="*/ 30 w 123"/>
              <a:gd name="T33" fmla="*/ 99 h 198"/>
              <a:gd name="T34" fmla="*/ 37 w 123"/>
              <a:gd name="T35" fmla="*/ 117 h 198"/>
              <a:gd name="T36" fmla="*/ 52 w 123"/>
              <a:gd name="T37" fmla="*/ 110 h 198"/>
              <a:gd name="T38" fmla="*/ 54 w 123"/>
              <a:gd name="T39" fmla="*/ 97 h 198"/>
              <a:gd name="T40" fmla="*/ 59 w 123"/>
              <a:gd name="T41" fmla="*/ 95 h 198"/>
              <a:gd name="T42" fmla="*/ 62 w 123"/>
              <a:gd name="T43" fmla="*/ 79 h 198"/>
              <a:gd name="T44" fmla="*/ 76 w 123"/>
              <a:gd name="T45" fmla="*/ 78 h 198"/>
              <a:gd name="T46" fmla="*/ 59 w 123"/>
              <a:gd name="T47" fmla="*/ 140 h 198"/>
              <a:gd name="T48" fmla="*/ 10 w 123"/>
              <a:gd name="T49" fmla="*/ 140 h 198"/>
              <a:gd name="T50" fmla="*/ 8 w 123"/>
              <a:gd name="T51" fmla="*/ 147 h 198"/>
              <a:gd name="T52" fmla="*/ 15 w 123"/>
              <a:gd name="T53" fmla="*/ 149 h 198"/>
              <a:gd name="T54" fmla="*/ 31 w 123"/>
              <a:gd name="T55" fmla="*/ 159 h 198"/>
              <a:gd name="T56" fmla="*/ 54 w 123"/>
              <a:gd name="T57" fmla="*/ 169 h 198"/>
              <a:gd name="T58" fmla="*/ 51 w 123"/>
              <a:gd name="T59" fmla="*/ 187 h 198"/>
              <a:gd name="T60" fmla="*/ 2 w 123"/>
              <a:gd name="T61" fmla="*/ 187 h 198"/>
              <a:gd name="T62" fmla="*/ 0 w 123"/>
              <a:gd name="T63" fmla="*/ 190 h 198"/>
              <a:gd name="T64" fmla="*/ 3 w 123"/>
              <a:gd name="T65" fmla="*/ 198 h 198"/>
              <a:gd name="T66" fmla="*/ 114 w 123"/>
              <a:gd name="T67" fmla="*/ 195 h 198"/>
              <a:gd name="T68" fmla="*/ 111 w 123"/>
              <a:gd name="T69" fmla="*/ 187 h 198"/>
              <a:gd name="T70" fmla="*/ 51 w 123"/>
              <a:gd name="T71" fmla="*/ 60 h 198"/>
              <a:gd name="T72" fmla="*/ 67 w 123"/>
              <a:gd name="T73" fmla="*/ 6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21"/>
          <p:cNvSpPr>
            <a:spLocks noEditPoints="1"/>
          </p:cNvSpPr>
          <p:nvPr/>
        </p:nvSpPr>
        <p:spPr bwMode="auto">
          <a:xfrm>
            <a:off x="3654425" y="2576513"/>
            <a:ext cx="282575" cy="333375"/>
          </a:xfrm>
          <a:custGeom>
            <a:avLst/>
            <a:gdLst>
              <a:gd name="T0" fmla="*/ 78 w 119"/>
              <a:gd name="T1" fmla="*/ 9 h 140"/>
              <a:gd name="T2" fmla="*/ 86 w 119"/>
              <a:gd name="T3" fmla="*/ 1 h 140"/>
              <a:gd name="T4" fmla="*/ 56 w 119"/>
              <a:gd name="T5" fmla="*/ 127 h 140"/>
              <a:gd name="T6" fmla="*/ 89 w 119"/>
              <a:gd name="T7" fmla="*/ 132 h 140"/>
              <a:gd name="T8" fmla="*/ 89 w 119"/>
              <a:gd name="T9" fmla="*/ 140 h 140"/>
              <a:gd name="T10" fmla="*/ 14 w 119"/>
              <a:gd name="T11" fmla="*/ 134 h 140"/>
              <a:gd name="T12" fmla="*/ 49 w 119"/>
              <a:gd name="T13" fmla="*/ 129 h 140"/>
              <a:gd name="T14" fmla="*/ 24 w 119"/>
              <a:gd name="T15" fmla="*/ 118 h 140"/>
              <a:gd name="T16" fmla="*/ 26 w 119"/>
              <a:gd name="T17" fmla="*/ 103 h 140"/>
              <a:gd name="T18" fmla="*/ 84 w 119"/>
              <a:gd name="T19" fmla="*/ 16 h 140"/>
              <a:gd name="T20" fmla="*/ 35 w 119"/>
              <a:gd name="T21" fmla="*/ 107 h 140"/>
              <a:gd name="T22" fmla="*/ 31 w 119"/>
              <a:gd name="T23" fmla="*/ 112 h 140"/>
              <a:gd name="T24" fmla="*/ 111 w 119"/>
              <a:gd name="T25" fmla="*/ 58 h 140"/>
              <a:gd name="T26" fmla="*/ 84 w 119"/>
              <a:gd name="T27" fmla="*/ 11 h 140"/>
              <a:gd name="T28" fmla="*/ 81 w 119"/>
              <a:gd name="T29" fmla="*/ 61 h 140"/>
              <a:gd name="T30" fmla="*/ 92 w 119"/>
              <a:gd name="T31" fmla="*/ 56 h 140"/>
              <a:gd name="T32" fmla="*/ 97 w 119"/>
              <a:gd name="T33" fmla="*/ 49 h 140"/>
              <a:gd name="T34" fmla="*/ 98 w 119"/>
              <a:gd name="T35" fmla="*/ 59 h 140"/>
              <a:gd name="T36" fmla="*/ 97 w 119"/>
              <a:gd name="T37" fmla="*/ 63 h 140"/>
              <a:gd name="T38" fmla="*/ 97 w 119"/>
              <a:gd name="T39" fmla="*/ 65 h 140"/>
              <a:gd name="T40" fmla="*/ 92 w 119"/>
              <a:gd name="T41" fmla="*/ 62 h 140"/>
              <a:gd name="T42" fmla="*/ 94 w 119"/>
              <a:gd name="T43" fmla="*/ 68 h 140"/>
              <a:gd name="T44" fmla="*/ 52 w 119"/>
              <a:gd name="T45" fmla="*/ 103 h 140"/>
              <a:gd name="T46" fmla="*/ 66 w 119"/>
              <a:gd name="T47" fmla="*/ 15 h 140"/>
              <a:gd name="T48" fmla="*/ 48 w 119"/>
              <a:gd name="T49" fmla="*/ 25 h 140"/>
              <a:gd name="T50" fmla="*/ 38 w 119"/>
              <a:gd name="T51" fmla="*/ 34 h 140"/>
              <a:gd name="T52" fmla="*/ 33 w 119"/>
              <a:gd name="T53" fmla="*/ 43 h 140"/>
              <a:gd name="T54" fmla="*/ 31 w 119"/>
              <a:gd name="T55" fmla="*/ 47 h 140"/>
              <a:gd name="T56" fmla="*/ 37 w 119"/>
              <a:gd name="T57" fmla="*/ 47 h 140"/>
              <a:gd name="T58" fmla="*/ 47 w 119"/>
              <a:gd name="T59" fmla="*/ 43 h 140"/>
              <a:gd name="T60" fmla="*/ 52 w 119"/>
              <a:gd name="T61" fmla="*/ 49 h 140"/>
              <a:gd name="T62" fmla="*/ 42 w 119"/>
              <a:gd name="T63" fmla="*/ 47 h 140"/>
              <a:gd name="T64" fmla="*/ 32 w 119"/>
              <a:gd name="T65" fmla="*/ 53 h 140"/>
              <a:gd name="T66" fmla="*/ 33 w 119"/>
              <a:gd name="T67" fmla="*/ 71 h 140"/>
              <a:gd name="T68" fmla="*/ 45 w 119"/>
              <a:gd name="T69" fmla="*/ 71 h 140"/>
              <a:gd name="T70" fmla="*/ 61 w 119"/>
              <a:gd name="T71" fmla="*/ 83 h 140"/>
              <a:gd name="T72" fmla="*/ 63 w 119"/>
              <a:gd name="T73" fmla="*/ 62 h 140"/>
              <a:gd name="T74" fmla="*/ 56 w 119"/>
              <a:gd name="T75" fmla="*/ 53 h 140"/>
              <a:gd name="T76" fmla="*/ 68 w 119"/>
              <a:gd name="T77" fmla="*/ 53 h 140"/>
              <a:gd name="T78" fmla="*/ 64 w 119"/>
              <a:gd name="T79" fmla="*/ 49 h 140"/>
              <a:gd name="T80" fmla="*/ 79 w 119"/>
              <a:gd name="T81" fmla="*/ 61 h 140"/>
              <a:gd name="T82" fmla="*/ 64 w 119"/>
              <a:gd name="T83" fmla="*/ 82 h 140"/>
              <a:gd name="T84" fmla="*/ 67 w 119"/>
              <a:gd name="T85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924425" y="295116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922838" y="2951163"/>
            <a:ext cx="2401887" cy="12382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8" name="Freeform 24"/>
          <p:cNvSpPr/>
          <p:nvPr/>
        </p:nvSpPr>
        <p:spPr bwMode="auto">
          <a:xfrm>
            <a:off x="7180263" y="2606675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924425" y="350361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924425" y="3503613"/>
            <a:ext cx="2951163" cy="12382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924425" y="4038600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924425" y="4038600"/>
            <a:ext cx="2089150" cy="123825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221538" y="2695575"/>
            <a:ext cx="211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75%</a:t>
            </a:r>
            <a:endParaRPr lang="en-US" altLang="zh-CN" sz="800">
              <a:ea typeface="微软雅黑" pitchFamily="34" charset="-122"/>
            </a:endParaRPr>
          </a:p>
        </p:txBody>
      </p:sp>
      <p:sp>
        <p:nvSpPr>
          <p:cNvPr id="6174" name="Freeform 30"/>
          <p:cNvSpPr/>
          <p:nvPr/>
        </p:nvSpPr>
        <p:spPr bwMode="auto">
          <a:xfrm>
            <a:off x="7731125" y="31607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772400" y="3249613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85%</a:t>
            </a:r>
            <a:endParaRPr lang="en-US" altLang="zh-CN" sz="800">
              <a:ea typeface="微软雅黑" pitchFamily="34" charset="-122"/>
            </a:endParaRPr>
          </a:p>
        </p:txBody>
      </p:sp>
      <p:sp>
        <p:nvSpPr>
          <p:cNvPr id="6176" name="Freeform 32"/>
          <p:cNvSpPr/>
          <p:nvPr/>
        </p:nvSpPr>
        <p:spPr bwMode="auto">
          <a:xfrm>
            <a:off x="6869113" y="36941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910388" y="3783013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65%</a:t>
            </a:r>
            <a:endParaRPr lang="en-US" altLang="zh-CN" sz="800">
              <a:ea typeface="微软雅黑" pitchFamily="34" charset="-122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832350" y="2754313"/>
            <a:ext cx="677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Developer 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832350" y="3309938"/>
            <a:ext cx="620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Designer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832350" y="385127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Marketing </a:t>
            </a: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567238" y="2343150"/>
            <a:ext cx="0" cy="2087563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452563" y="2859088"/>
            <a:ext cx="1438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5" name="组合 4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3851275" y="1779588"/>
            <a:ext cx="5292725" cy="3024187"/>
          </a:xfrm>
          <a:prstGeom prst="rect">
            <a:avLst/>
          </a:prstGeom>
          <a:blipFill dpi="0" rotWithShape="1">
            <a:blip r:embed="rId2"/>
            <a:srcRect/>
            <a:stretch>
              <a:fillRect r="-157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820150" y="3290888"/>
            <a:ext cx="323850" cy="1512887"/>
          </a:xfrm>
          <a:prstGeom prst="rect">
            <a:avLst/>
          </a:prstGeom>
          <a:solidFill>
            <a:srgbClr val="9DD53E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03350" y="2171700"/>
            <a:ext cx="22320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E34326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6750" y="22367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08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0088" y="2670175"/>
            <a:ext cx="398462" cy="214313"/>
          </a:xfrm>
          <a:prstGeom prst="rect">
            <a:avLst/>
          </a:prstGeom>
          <a:solidFill>
            <a:srgbClr val="E54B8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DEC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03350" y="3560763"/>
            <a:ext cx="22320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</a:t>
            </a:r>
            <a:r>
              <a:rPr lang="en-US" altLang="zh-CN" sz="800" b="1" dirty="0">
                <a:solidFill>
                  <a:srgbClr val="9DD53E"/>
                </a:solidFill>
              </a:rPr>
              <a:t>TWO</a:t>
            </a:r>
            <a:endParaRPr lang="zh-CN" altLang="en-US" sz="800" b="1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66750" y="36258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96913" y="4059238"/>
            <a:ext cx="404812" cy="214312"/>
          </a:xfrm>
          <a:prstGeom prst="rect">
            <a:avLst/>
          </a:prstGeom>
          <a:solidFill>
            <a:srgbClr val="9DD53E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NOV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820150" y="1779588"/>
            <a:ext cx="323850" cy="1512887"/>
          </a:xfrm>
          <a:prstGeom prst="rect">
            <a:avLst/>
          </a:prstGeom>
          <a:solidFill>
            <a:srgbClr val="594D7B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496300" y="3290888"/>
            <a:ext cx="323850" cy="1512887"/>
          </a:xfrm>
          <a:prstGeom prst="rect">
            <a:avLst/>
          </a:prstGeom>
          <a:solidFill>
            <a:srgbClr val="E54B81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96300" y="1779588"/>
            <a:ext cx="323850" cy="1512887"/>
          </a:xfrm>
          <a:prstGeom prst="rect">
            <a:avLst/>
          </a:prstGeom>
          <a:solidFill>
            <a:srgbClr val="C09CC2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C09CC2"/>
              </a:solidFill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2" name="组合 2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02113" y="1655763"/>
            <a:ext cx="4249737" cy="444500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231188" y="1655763"/>
            <a:ext cx="444500" cy="444500"/>
          </a:xfrm>
          <a:prstGeom prst="ellipse">
            <a:avLst/>
          </a:prstGeom>
          <a:solidFill>
            <a:srgbClr val="C09CC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19538" y="2100263"/>
            <a:ext cx="4248150" cy="44767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945438" y="2100263"/>
            <a:ext cx="444500" cy="447675"/>
          </a:xfrm>
          <a:prstGeom prst="ellipse">
            <a:avLst/>
          </a:prstGeom>
          <a:solidFill>
            <a:srgbClr val="594D7B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84575" y="2547938"/>
            <a:ext cx="4251325" cy="444500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7612063" y="2547938"/>
            <a:ext cx="444500" cy="444500"/>
          </a:xfrm>
          <a:prstGeom prst="ellipse">
            <a:avLst/>
          </a:prstGeom>
          <a:solidFill>
            <a:srgbClr val="E54B8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540125" y="2992438"/>
            <a:ext cx="3921125" cy="444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237413" y="2992438"/>
            <a:ext cx="444500" cy="444500"/>
          </a:xfrm>
          <a:prstGeom prst="ellipse">
            <a:avLst/>
          </a:prstGeom>
          <a:solidFill>
            <a:srgbClr val="9DD53E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059113" y="1776413"/>
            <a:ext cx="1873250" cy="1874837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2919413" y="1635125"/>
            <a:ext cx="2144712" cy="2147888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Freeform 20"/>
          <p:cNvSpPr/>
          <p:nvPr/>
        </p:nvSpPr>
        <p:spPr bwMode="auto">
          <a:xfrm>
            <a:off x="4660900" y="3355975"/>
            <a:ext cx="631825" cy="633413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9" name="Freeform 21"/>
          <p:cNvSpPr/>
          <p:nvPr/>
        </p:nvSpPr>
        <p:spPr bwMode="auto">
          <a:xfrm>
            <a:off x="5086350" y="3786188"/>
            <a:ext cx="960438" cy="96043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Freeform 22"/>
          <p:cNvSpPr/>
          <p:nvPr/>
        </p:nvSpPr>
        <p:spPr bwMode="auto">
          <a:xfrm>
            <a:off x="5157788" y="3857625"/>
            <a:ext cx="304800" cy="301625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Freeform 23"/>
          <p:cNvSpPr/>
          <p:nvPr/>
        </p:nvSpPr>
        <p:spPr bwMode="auto">
          <a:xfrm>
            <a:off x="5673725" y="4371975"/>
            <a:ext cx="301625" cy="303213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468313" y="1589088"/>
            <a:ext cx="21590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1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265488" y="21351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226050" y="1727200"/>
            <a:ext cx="294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226050" y="2184400"/>
            <a:ext cx="2659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226050" y="2627313"/>
            <a:ext cx="229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226050" y="3070225"/>
            <a:ext cx="2009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237538" y="169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947025" y="215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7613650" y="25892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237413" y="303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4" name="组合 3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9DD53E"/>
                </a:solidFill>
                <a:ea typeface="微软雅黑" pitchFamily="34" charset="-122"/>
              </a:rPr>
              <a:t>论文总结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5400" dirty="0">
                <a:ln>
                  <a:solidFill>
                    <a:srgbClr val="9DD53E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04</a:t>
            </a:r>
            <a:endParaRPr lang="zh-CN" altLang="en-US" sz="5400" dirty="0">
              <a:ln>
                <a:solidFill>
                  <a:srgbClr val="9DD53E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36264" y="1346200"/>
            <a:ext cx="2746375" cy="1590675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5" descr="C3443F420FB5676601CD8A6FCB880146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2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 descr="headphones-405880_1280"/>
          <p:cNvSpPr>
            <a:spLocks noChangeArrowheads="1"/>
          </p:cNvSpPr>
          <p:nvPr/>
        </p:nvSpPr>
        <p:spPr bwMode="auto">
          <a:xfrm>
            <a:off x="5962650" y="1344613"/>
            <a:ext cx="2746375" cy="1590675"/>
          </a:xfrm>
          <a:prstGeom prst="rect">
            <a:avLst/>
          </a:prstGeom>
          <a:blipFill dpi="0" rotWithShape="1">
            <a:blip r:embed="rId3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Rectangle 7" descr="photo-1416339276121-ba1dfa199912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4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 descr="12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5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Rectangle 9" descr="psb"/>
          <p:cNvSpPr>
            <a:spLocks noChangeArrowheads="1"/>
          </p:cNvSpPr>
          <p:nvPr/>
        </p:nvSpPr>
        <p:spPr bwMode="auto">
          <a:xfrm>
            <a:off x="5962650" y="2954338"/>
            <a:ext cx="2746375" cy="1590675"/>
          </a:xfrm>
          <a:prstGeom prst="rect">
            <a:avLst/>
          </a:prstGeom>
          <a:blipFill dpi="0" rotWithShape="1">
            <a:blip r:embed="rId6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7" name="组合 1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/>
          <p:nvPr/>
        </p:nvGrpSpPr>
        <p:grpSpPr bwMode="auto">
          <a:xfrm>
            <a:off x="2900363" y="1808163"/>
            <a:ext cx="3343275" cy="2251075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2590800" y="1644650"/>
            <a:ext cx="231775" cy="2762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6296025" y="3433763"/>
            <a:ext cx="241300" cy="339725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-178888">
            <a:off x="2554288" y="3429000"/>
            <a:ext cx="304800" cy="304800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6264275" y="1635125"/>
            <a:ext cx="304800" cy="295275"/>
            <a:chOff x="0" y="0"/>
            <a:chExt cx="191" cy="186"/>
          </a:xfrm>
          <a:solidFill>
            <a:srgbClr val="594D7B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294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7294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175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95C1AD"/>
              </a:solidFill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75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</a:p>
          <a:p>
            <a:pPr algn="r"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rgbClr val="E34326"/>
              </a:solidFill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5" name="组合 2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32588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32588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0063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0063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8" name="Freeform 8"/>
          <p:cNvSpPr/>
          <p:nvPr/>
        </p:nvSpPr>
        <p:spPr bwMode="auto">
          <a:xfrm>
            <a:off x="3779838" y="1419225"/>
            <a:ext cx="1747837" cy="1120775"/>
          </a:xfrm>
          <a:custGeom>
            <a:avLst/>
            <a:gdLst>
              <a:gd name="T0" fmla="*/ 74 w 466"/>
              <a:gd name="T1" fmla="*/ 299 h 299"/>
              <a:gd name="T2" fmla="*/ 394 w 466"/>
              <a:gd name="T3" fmla="*/ 299 h 299"/>
              <a:gd name="T4" fmla="*/ 466 w 466"/>
              <a:gd name="T5" fmla="*/ 215 h 299"/>
              <a:gd name="T6" fmla="*/ 388 w 466"/>
              <a:gd name="T7" fmla="*/ 152 h 299"/>
              <a:gd name="T8" fmla="*/ 308 w 466"/>
              <a:gd name="T9" fmla="*/ 24 h 299"/>
              <a:gd name="T10" fmla="*/ 166 w 466"/>
              <a:gd name="T11" fmla="*/ 98 h 299"/>
              <a:gd name="T12" fmla="*/ 108 w 466"/>
              <a:gd name="T13" fmla="*/ 86 h 299"/>
              <a:gd name="T14" fmla="*/ 83 w 466"/>
              <a:gd name="T15" fmla="*/ 135 h 299"/>
              <a:gd name="T16" fmla="*/ 12 w 466"/>
              <a:gd name="T17" fmla="*/ 202 h 299"/>
              <a:gd name="T18" fmla="*/ 74 w 466"/>
              <a:gd name="T1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"/>
          <p:cNvSpPr/>
          <p:nvPr/>
        </p:nvSpPr>
        <p:spPr bwMode="auto">
          <a:xfrm>
            <a:off x="2900363" y="1673225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9 h 227"/>
              <a:gd name="T10" fmla="*/ 125 w 353"/>
              <a:gd name="T11" fmla="*/ 75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4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0"/>
          <p:cNvSpPr/>
          <p:nvPr/>
        </p:nvSpPr>
        <p:spPr bwMode="auto">
          <a:xfrm>
            <a:off x="4176713" y="2036763"/>
            <a:ext cx="1327150" cy="850900"/>
          </a:xfrm>
          <a:custGeom>
            <a:avLst/>
            <a:gdLst>
              <a:gd name="T0" fmla="*/ 56 w 354"/>
              <a:gd name="T1" fmla="*/ 227 h 227"/>
              <a:gd name="T2" fmla="*/ 299 w 354"/>
              <a:gd name="T3" fmla="*/ 227 h 227"/>
              <a:gd name="T4" fmla="*/ 354 w 354"/>
              <a:gd name="T5" fmla="*/ 163 h 227"/>
              <a:gd name="T6" fmla="*/ 294 w 354"/>
              <a:gd name="T7" fmla="*/ 115 h 227"/>
              <a:gd name="T8" fmla="*/ 234 w 354"/>
              <a:gd name="T9" fmla="*/ 19 h 227"/>
              <a:gd name="T10" fmla="*/ 126 w 354"/>
              <a:gd name="T11" fmla="*/ 75 h 227"/>
              <a:gd name="T12" fmla="*/ 82 w 354"/>
              <a:gd name="T13" fmla="*/ 65 h 227"/>
              <a:gd name="T14" fmla="*/ 63 w 354"/>
              <a:gd name="T15" fmla="*/ 103 h 227"/>
              <a:gd name="T16" fmla="*/ 9 w 354"/>
              <a:gd name="T17" fmla="*/ 154 h 227"/>
              <a:gd name="T18" fmla="*/ 56 w 354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1"/>
          <p:cNvSpPr/>
          <p:nvPr/>
        </p:nvSpPr>
        <p:spPr bwMode="auto">
          <a:xfrm>
            <a:off x="5233988" y="1890713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8 h 227"/>
              <a:gd name="T10" fmla="*/ 125 w 353"/>
              <a:gd name="T11" fmla="*/ 74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3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12"/>
          <p:cNvSpPr/>
          <p:nvPr/>
        </p:nvSpPr>
        <p:spPr bwMode="auto">
          <a:xfrm>
            <a:off x="5418138" y="1452563"/>
            <a:ext cx="517525" cy="333375"/>
          </a:xfrm>
          <a:custGeom>
            <a:avLst/>
            <a:gdLst>
              <a:gd name="T0" fmla="*/ 22 w 138"/>
              <a:gd name="T1" fmla="*/ 89 h 89"/>
              <a:gd name="T2" fmla="*/ 117 w 138"/>
              <a:gd name="T3" fmla="*/ 89 h 89"/>
              <a:gd name="T4" fmla="*/ 138 w 138"/>
              <a:gd name="T5" fmla="*/ 64 h 89"/>
              <a:gd name="T6" fmla="*/ 115 w 138"/>
              <a:gd name="T7" fmla="*/ 45 h 89"/>
              <a:gd name="T8" fmla="*/ 91 w 138"/>
              <a:gd name="T9" fmla="*/ 7 h 89"/>
              <a:gd name="T10" fmla="*/ 49 w 138"/>
              <a:gd name="T11" fmla="*/ 29 h 89"/>
              <a:gd name="T12" fmla="*/ 32 w 138"/>
              <a:gd name="T13" fmla="*/ 25 h 89"/>
              <a:gd name="T14" fmla="*/ 24 w 138"/>
              <a:gd name="T15" fmla="*/ 40 h 89"/>
              <a:gd name="T16" fmla="*/ 3 w 138"/>
              <a:gd name="T17" fmla="*/ 60 h 89"/>
              <a:gd name="T18" fmla="*/ 22 w 138"/>
              <a:gd name="T1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3"/>
          <p:cNvSpPr/>
          <p:nvPr/>
        </p:nvSpPr>
        <p:spPr bwMode="auto">
          <a:xfrm>
            <a:off x="2582863" y="1606550"/>
            <a:ext cx="306387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8 h 52"/>
              <a:gd name="T6" fmla="*/ 68 w 82"/>
              <a:gd name="T7" fmla="*/ 27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4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4"/>
          <p:cNvSpPr/>
          <p:nvPr/>
        </p:nvSpPr>
        <p:spPr bwMode="auto">
          <a:xfrm>
            <a:off x="2732088" y="2997200"/>
            <a:ext cx="307975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7 h 52"/>
              <a:gd name="T6" fmla="*/ 68 w 82"/>
              <a:gd name="T7" fmla="*/ 26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3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15"/>
          <p:cNvSpPr/>
          <p:nvPr/>
        </p:nvSpPr>
        <p:spPr bwMode="auto">
          <a:xfrm>
            <a:off x="5935663" y="2944813"/>
            <a:ext cx="388937" cy="250825"/>
          </a:xfrm>
          <a:custGeom>
            <a:avLst/>
            <a:gdLst>
              <a:gd name="T0" fmla="*/ 16 w 104"/>
              <a:gd name="T1" fmla="*/ 67 h 67"/>
              <a:gd name="T2" fmla="*/ 88 w 104"/>
              <a:gd name="T3" fmla="*/ 67 h 67"/>
              <a:gd name="T4" fmla="*/ 104 w 104"/>
              <a:gd name="T5" fmla="*/ 48 h 67"/>
              <a:gd name="T6" fmla="*/ 87 w 104"/>
              <a:gd name="T7" fmla="*/ 34 h 67"/>
              <a:gd name="T8" fmla="*/ 69 w 104"/>
              <a:gd name="T9" fmla="*/ 5 h 67"/>
              <a:gd name="T10" fmla="*/ 37 w 104"/>
              <a:gd name="T11" fmla="*/ 22 h 67"/>
              <a:gd name="T12" fmla="*/ 24 w 104"/>
              <a:gd name="T13" fmla="*/ 19 h 67"/>
              <a:gd name="T14" fmla="*/ 18 w 104"/>
              <a:gd name="T15" fmla="*/ 30 h 67"/>
              <a:gd name="T16" fmla="*/ 2 w 104"/>
              <a:gd name="T17" fmla="*/ 45 h 67"/>
              <a:gd name="T18" fmla="*/ 16 w 104"/>
              <a:gd name="T1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16"/>
          <p:cNvSpPr/>
          <p:nvPr/>
        </p:nvSpPr>
        <p:spPr bwMode="auto">
          <a:xfrm>
            <a:off x="2687638" y="3252788"/>
            <a:ext cx="1071562" cy="685800"/>
          </a:xfrm>
          <a:custGeom>
            <a:avLst/>
            <a:gdLst>
              <a:gd name="T0" fmla="*/ 46 w 286"/>
              <a:gd name="T1" fmla="*/ 183 h 183"/>
              <a:gd name="T2" fmla="*/ 241 w 286"/>
              <a:gd name="T3" fmla="*/ 183 h 183"/>
              <a:gd name="T4" fmla="*/ 286 w 286"/>
              <a:gd name="T5" fmla="*/ 131 h 183"/>
              <a:gd name="T6" fmla="*/ 238 w 286"/>
              <a:gd name="T7" fmla="*/ 93 h 183"/>
              <a:gd name="T8" fmla="*/ 189 w 286"/>
              <a:gd name="T9" fmla="*/ 15 h 183"/>
              <a:gd name="T10" fmla="*/ 102 w 286"/>
              <a:gd name="T11" fmla="*/ 60 h 183"/>
              <a:gd name="T12" fmla="*/ 67 w 286"/>
              <a:gd name="T13" fmla="*/ 52 h 183"/>
              <a:gd name="T14" fmla="*/ 51 w 286"/>
              <a:gd name="T15" fmla="*/ 83 h 183"/>
              <a:gd name="T16" fmla="*/ 8 w 286"/>
              <a:gd name="T17" fmla="*/ 123 h 183"/>
              <a:gd name="T18" fmla="*/ 46 w 286"/>
              <a:gd name="T1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17"/>
          <p:cNvSpPr/>
          <p:nvPr/>
        </p:nvSpPr>
        <p:spPr bwMode="auto">
          <a:xfrm>
            <a:off x="5548313" y="3405188"/>
            <a:ext cx="908050" cy="582612"/>
          </a:xfrm>
          <a:custGeom>
            <a:avLst/>
            <a:gdLst>
              <a:gd name="T0" fmla="*/ 39 w 242"/>
              <a:gd name="T1" fmla="*/ 155 h 155"/>
              <a:gd name="T2" fmla="*/ 205 w 242"/>
              <a:gd name="T3" fmla="*/ 155 h 155"/>
              <a:gd name="T4" fmla="*/ 242 w 242"/>
              <a:gd name="T5" fmla="*/ 111 h 155"/>
              <a:gd name="T6" fmla="*/ 202 w 242"/>
              <a:gd name="T7" fmla="*/ 78 h 155"/>
              <a:gd name="T8" fmla="*/ 160 w 242"/>
              <a:gd name="T9" fmla="*/ 12 h 155"/>
              <a:gd name="T10" fmla="*/ 86 w 242"/>
              <a:gd name="T11" fmla="*/ 50 h 155"/>
              <a:gd name="T12" fmla="*/ 56 w 242"/>
              <a:gd name="T13" fmla="*/ 44 h 155"/>
              <a:gd name="T14" fmla="*/ 43 w 242"/>
              <a:gd name="T15" fmla="*/ 70 h 155"/>
              <a:gd name="T16" fmla="*/ 6 w 242"/>
              <a:gd name="T17" fmla="*/ 105 h 155"/>
              <a:gd name="T18" fmla="*/ 39 w 242"/>
              <a:gd name="T1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18"/>
          <p:cNvSpPr/>
          <p:nvPr/>
        </p:nvSpPr>
        <p:spPr bwMode="auto">
          <a:xfrm>
            <a:off x="3494088" y="4305300"/>
            <a:ext cx="457200" cy="293688"/>
          </a:xfrm>
          <a:custGeom>
            <a:avLst/>
            <a:gdLst>
              <a:gd name="T0" fmla="*/ 19 w 122"/>
              <a:gd name="T1" fmla="*/ 78 h 78"/>
              <a:gd name="T2" fmla="*/ 103 w 122"/>
              <a:gd name="T3" fmla="*/ 78 h 78"/>
              <a:gd name="T4" fmla="*/ 122 w 122"/>
              <a:gd name="T5" fmla="*/ 56 h 78"/>
              <a:gd name="T6" fmla="*/ 102 w 122"/>
              <a:gd name="T7" fmla="*/ 39 h 78"/>
              <a:gd name="T8" fmla="*/ 81 w 122"/>
              <a:gd name="T9" fmla="*/ 6 h 78"/>
              <a:gd name="T10" fmla="*/ 43 w 122"/>
              <a:gd name="T11" fmla="*/ 25 h 78"/>
              <a:gd name="T12" fmla="*/ 28 w 122"/>
              <a:gd name="T13" fmla="*/ 22 h 78"/>
              <a:gd name="T14" fmla="*/ 22 w 122"/>
              <a:gd name="T15" fmla="*/ 35 h 78"/>
              <a:gd name="T16" fmla="*/ 3 w 122"/>
              <a:gd name="T17" fmla="*/ 53 h 78"/>
              <a:gd name="T18" fmla="*/ 19 w 122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364038" y="2884488"/>
            <a:ext cx="0" cy="2254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900613" y="2884488"/>
            <a:ext cx="0" cy="2254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21"/>
          <p:cNvSpPr/>
          <p:nvPr/>
        </p:nvSpPr>
        <p:spPr bwMode="auto">
          <a:xfrm>
            <a:off x="3759200" y="2524125"/>
            <a:ext cx="604838" cy="919163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579 h 579"/>
              <a:gd name="T4" fmla="*/ 381 w 381"/>
              <a:gd name="T5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2"/>
          <p:cNvSpPr/>
          <p:nvPr/>
        </p:nvSpPr>
        <p:spPr bwMode="auto">
          <a:xfrm>
            <a:off x="4900613" y="2741613"/>
            <a:ext cx="787400" cy="765175"/>
          </a:xfrm>
          <a:custGeom>
            <a:avLst/>
            <a:gdLst>
              <a:gd name="T0" fmla="*/ 0 w 496"/>
              <a:gd name="T1" fmla="*/ 482 h 482"/>
              <a:gd name="T2" fmla="*/ 496 w 496"/>
              <a:gd name="T3" fmla="*/ 482 h 482"/>
              <a:gd name="T4" fmla="*/ 496 w 496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3"/>
          <p:cNvSpPr/>
          <p:nvPr/>
        </p:nvSpPr>
        <p:spPr bwMode="auto">
          <a:xfrm>
            <a:off x="4900613" y="3829050"/>
            <a:ext cx="666750" cy="993775"/>
          </a:xfrm>
          <a:custGeom>
            <a:avLst/>
            <a:gdLst>
              <a:gd name="T0" fmla="*/ 420 w 420"/>
              <a:gd name="T1" fmla="*/ 0 h 626"/>
              <a:gd name="T2" fmla="*/ 330 w 420"/>
              <a:gd name="T3" fmla="*/ 0 h 626"/>
              <a:gd name="T4" fmla="*/ 330 w 420"/>
              <a:gd name="T5" fmla="*/ 626 h 626"/>
              <a:gd name="T6" fmla="*/ 0 w 420"/>
              <a:gd name="T7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24"/>
          <p:cNvSpPr/>
          <p:nvPr/>
        </p:nvSpPr>
        <p:spPr bwMode="auto">
          <a:xfrm>
            <a:off x="3756025" y="3746500"/>
            <a:ext cx="1144588" cy="627063"/>
          </a:xfrm>
          <a:custGeom>
            <a:avLst/>
            <a:gdLst>
              <a:gd name="T0" fmla="*/ 721 w 721"/>
              <a:gd name="T1" fmla="*/ 395 h 395"/>
              <a:gd name="T2" fmla="*/ 191 w 721"/>
              <a:gd name="T3" fmla="*/ 395 h 395"/>
              <a:gd name="T4" fmla="*/ 191 w 721"/>
              <a:gd name="T5" fmla="*/ 0 h 395"/>
              <a:gd name="T6" fmla="*/ 0 w 721"/>
              <a:gd name="T7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25"/>
          <p:cNvSpPr/>
          <p:nvPr/>
        </p:nvSpPr>
        <p:spPr bwMode="auto">
          <a:xfrm>
            <a:off x="3448050" y="2636838"/>
            <a:ext cx="393700" cy="255587"/>
          </a:xfrm>
          <a:custGeom>
            <a:avLst/>
            <a:gdLst>
              <a:gd name="T0" fmla="*/ 17 w 105"/>
              <a:gd name="T1" fmla="*/ 68 h 68"/>
              <a:gd name="T2" fmla="*/ 89 w 105"/>
              <a:gd name="T3" fmla="*/ 68 h 68"/>
              <a:gd name="T4" fmla="*/ 105 w 105"/>
              <a:gd name="T5" fmla="*/ 49 h 68"/>
              <a:gd name="T6" fmla="*/ 87 w 105"/>
              <a:gd name="T7" fmla="*/ 35 h 68"/>
              <a:gd name="T8" fmla="*/ 69 w 105"/>
              <a:gd name="T9" fmla="*/ 6 h 68"/>
              <a:gd name="T10" fmla="*/ 37 w 105"/>
              <a:gd name="T11" fmla="*/ 23 h 68"/>
              <a:gd name="T12" fmla="*/ 24 w 105"/>
              <a:gd name="T13" fmla="*/ 20 h 68"/>
              <a:gd name="T14" fmla="*/ 19 w 105"/>
              <a:gd name="T15" fmla="*/ 31 h 68"/>
              <a:gd name="T16" fmla="*/ 3 w 105"/>
              <a:gd name="T17" fmla="*/ 46 h 68"/>
              <a:gd name="T18" fmla="*/ 17 w 105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2" name="组合 3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reeform 9"/>
          <p:cNvSpPr/>
          <p:nvPr/>
        </p:nvSpPr>
        <p:spPr bwMode="auto">
          <a:xfrm>
            <a:off x="2498725" y="2911401"/>
            <a:ext cx="1582738" cy="792162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3779838" y="2119238"/>
            <a:ext cx="1584325" cy="792163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5062538" y="2911401"/>
            <a:ext cx="1582737" cy="792162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2"/>
          <p:cNvSpPr/>
          <p:nvPr/>
        </p:nvSpPr>
        <p:spPr bwMode="auto">
          <a:xfrm>
            <a:off x="1216025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/>
          <p:nvPr/>
        </p:nvSpPr>
        <p:spPr bwMode="auto">
          <a:xfrm>
            <a:off x="6343650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Group 14"/>
          <p:cNvGrpSpPr/>
          <p:nvPr/>
        </p:nvGrpSpPr>
        <p:grpSpPr bwMode="auto">
          <a:xfrm>
            <a:off x="1862138" y="2724076"/>
            <a:ext cx="292100" cy="374650"/>
            <a:chOff x="0" y="0"/>
            <a:chExt cx="184" cy="236"/>
          </a:xfrm>
          <a:solidFill>
            <a:schemeClr val="bg2"/>
          </a:solidFill>
        </p:grpSpPr>
        <p:sp>
          <p:nvSpPr>
            <p:cNvPr id="18447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2" name="Group 20"/>
          <p:cNvGrpSpPr/>
          <p:nvPr/>
        </p:nvGrpSpPr>
        <p:grpSpPr bwMode="auto">
          <a:xfrm>
            <a:off x="5668963" y="2724076"/>
            <a:ext cx="369887" cy="374650"/>
            <a:chOff x="0" y="0"/>
            <a:chExt cx="233" cy="236"/>
          </a:xfrm>
          <a:solidFill>
            <a:schemeClr val="bg2"/>
          </a:solidFill>
        </p:grpSpPr>
        <p:sp>
          <p:nvSpPr>
            <p:cNvPr id="18453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Group 23"/>
          <p:cNvGrpSpPr/>
          <p:nvPr/>
        </p:nvGrpSpPr>
        <p:grpSpPr bwMode="auto">
          <a:xfrm>
            <a:off x="4387850" y="2724076"/>
            <a:ext cx="368300" cy="374650"/>
            <a:chOff x="0" y="0"/>
            <a:chExt cx="232" cy="236"/>
          </a:xfrm>
          <a:solidFill>
            <a:schemeClr val="bg2"/>
          </a:solidFill>
        </p:grpSpPr>
        <p:sp>
          <p:nvSpPr>
            <p:cNvPr id="18456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3119438" y="2752651"/>
            <a:ext cx="373062" cy="317500"/>
            <a:chOff x="0" y="0"/>
            <a:chExt cx="235" cy="200"/>
          </a:xfrm>
          <a:solidFill>
            <a:schemeClr val="bg2"/>
          </a:solidFill>
        </p:grpSpPr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1" name="Group 29"/>
          <p:cNvGrpSpPr/>
          <p:nvPr/>
        </p:nvGrpSpPr>
        <p:grpSpPr bwMode="auto">
          <a:xfrm>
            <a:off x="6953250" y="2728838"/>
            <a:ext cx="366713" cy="365125"/>
            <a:chOff x="0" y="0"/>
            <a:chExt cx="231" cy="230"/>
          </a:xfrm>
          <a:solidFill>
            <a:schemeClr val="bg2"/>
          </a:solidFill>
        </p:grpSpPr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008188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4572000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135813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305175" y="194778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851525" y="194778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1036638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95688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ONE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165850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2320925" y="105878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ONE</a:t>
            </a:r>
            <a:endParaRPr lang="zh-CN" altLang="en-US" sz="800" dirty="0">
              <a:solidFill>
                <a:srgbClr val="594D7B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4879975" y="105878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ONE</a:t>
            </a:r>
            <a:endParaRPr lang="zh-CN" altLang="en-US" sz="800" dirty="0">
              <a:solidFill>
                <a:srgbClr val="9DD53E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62025" y="1343025"/>
            <a:ext cx="1206500" cy="1206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2297113" y="1343025"/>
            <a:ext cx="1863725" cy="1866900"/>
          </a:xfrm>
          <a:prstGeom prst="rect">
            <a:avLst/>
          </a:prstGeom>
          <a:blipFill dpi="0" rotWithShape="1">
            <a:blip r:embed="rId2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79900" y="1343025"/>
            <a:ext cx="1868488" cy="1206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272213" y="1343025"/>
            <a:ext cx="1225550" cy="1206500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950075" y="2667000"/>
            <a:ext cx="1230313" cy="1206500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97113" y="3336925"/>
            <a:ext cx="1863725" cy="1223963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4279900" y="2667000"/>
            <a:ext cx="2559050" cy="1893888"/>
          </a:xfrm>
          <a:prstGeom prst="rect">
            <a:avLst/>
          </a:prstGeom>
          <a:blipFill dpi="0" rotWithShape="1">
            <a:blip r:embed="rId3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962025" y="2667000"/>
            <a:ext cx="1206500" cy="1206500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689" name="Group 17"/>
          <p:cNvGrpSpPr/>
          <p:nvPr/>
        </p:nvGrpSpPr>
        <p:grpSpPr bwMode="auto">
          <a:xfrm>
            <a:off x="7385050" y="3041650"/>
            <a:ext cx="357188" cy="460375"/>
            <a:chOff x="0" y="0"/>
            <a:chExt cx="225" cy="290"/>
          </a:xfrm>
        </p:grpSpPr>
        <p:sp>
          <p:nvSpPr>
            <p:cNvPr id="28690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6661150" y="1687513"/>
            <a:ext cx="442913" cy="442912"/>
            <a:chOff x="0" y="0"/>
            <a:chExt cx="279" cy="279"/>
          </a:xfrm>
        </p:grpSpPr>
        <p:sp>
          <p:nvSpPr>
            <p:cNvPr id="28696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8" name="Group 26"/>
          <p:cNvGrpSpPr/>
          <p:nvPr/>
        </p:nvGrpSpPr>
        <p:grpSpPr bwMode="auto">
          <a:xfrm>
            <a:off x="1344613" y="3044825"/>
            <a:ext cx="446087" cy="450850"/>
            <a:chOff x="0" y="0"/>
            <a:chExt cx="281" cy="284"/>
          </a:xfrm>
        </p:grpSpPr>
        <p:sp>
          <p:nvSpPr>
            <p:cNvPr id="28699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01" name="Group 29"/>
          <p:cNvGrpSpPr/>
          <p:nvPr/>
        </p:nvGrpSpPr>
        <p:grpSpPr bwMode="auto">
          <a:xfrm>
            <a:off x="1362075" y="1736725"/>
            <a:ext cx="406400" cy="400050"/>
            <a:chOff x="0" y="0"/>
            <a:chExt cx="256" cy="252"/>
          </a:xfrm>
        </p:grpSpPr>
        <p:sp>
          <p:nvSpPr>
            <p:cNvPr id="28702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572000" y="1635125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555875" y="3651250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5" name="组合 3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600" b="1" dirty="0">
                <a:solidFill>
                  <a:srgbClr val="C09CC2"/>
                </a:solidFill>
                <a:ea typeface="微软雅黑" pitchFamily="34" charset="-122"/>
              </a:rPr>
              <a:t>选题背景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5400" dirty="0">
                <a:ln>
                  <a:solidFill>
                    <a:srgbClr val="C09CC2"/>
                  </a:solidFill>
                </a:ln>
                <a:noFill/>
                <a:latin typeface="Impact" pitchFamily="34" charset="0"/>
                <a:ea typeface="迷你简汉真广标" pitchFamily="49" charset="-122"/>
              </a:rPr>
              <a:t>01</a:t>
            </a:r>
            <a:endParaRPr lang="zh-CN" altLang="en-US" sz="5400" dirty="0">
              <a:ln>
                <a:solidFill>
                  <a:srgbClr val="C09CC2"/>
                </a:solidFill>
              </a:ln>
              <a:noFill/>
              <a:latin typeface="Impact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531813" y="2336800"/>
            <a:ext cx="444500" cy="44450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531813" y="2984500"/>
            <a:ext cx="444500" cy="44450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31813" y="3668713"/>
            <a:ext cx="444500" cy="44450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31813" y="1687513"/>
            <a:ext cx="444500" cy="4445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684838" y="2051050"/>
            <a:ext cx="3459162" cy="1668463"/>
          </a:xfrm>
          <a:prstGeom prst="rect">
            <a:avLst/>
          </a:prstGeom>
          <a:solidFill>
            <a:srgbClr val="9DD53E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706" name="Group 10"/>
          <p:cNvGrpSpPr/>
          <p:nvPr/>
        </p:nvGrpSpPr>
        <p:grpSpPr bwMode="auto">
          <a:xfrm>
            <a:off x="2733675" y="1922463"/>
            <a:ext cx="3675063" cy="2474912"/>
            <a:chOff x="0" y="0"/>
            <a:chExt cx="2724" cy="1835"/>
          </a:xfrm>
        </p:grpSpPr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08" name="Group 12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9709" name="Picture 13" descr="apple icon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4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259513" y="2270125"/>
            <a:ext cx="25606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9712" name="Group 16"/>
          <p:cNvGrpSpPr/>
          <p:nvPr/>
        </p:nvGrpSpPr>
        <p:grpSpPr bwMode="auto">
          <a:xfrm>
            <a:off x="668338" y="1801813"/>
            <a:ext cx="171450" cy="222250"/>
            <a:chOff x="0" y="0"/>
            <a:chExt cx="184" cy="236"/>
          </a:xfrm>
        </p:grpSpPr>
        <p:sp>
          <p:nvSpPr>
            <p:cNvPr id="29713" name="Freeform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8" name="Group 22"/>
          <p:cNvGrpSpPr/>
          <p:nvPr/>
        </p:nvGrpSpPr>
        <p:grpSpPr bwMode="auto">
          <a:xfrm>
            <a:off x="642938" y="3783013"/>
            <a:ext cx="219075" cy="222250"/>
            <a:chOff x="0" y="0"/>
            <a:chExt cx="233" cy="236"/>
          </a:xfrm>
        </p:grpSpPr>
        <p:sp>
          <p:nvSpPr>
            <p:cNvPr id="29719" name="Freeform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1" name="Group 25"/>
          <p:cNvGrpSpPr/>
          <p:nvPr/>
        </p:nvGrpSpPr>
        <p:grpSpPr bwMode="auto">
          <a:xfrm>
            <a:off x="646113" y="3101975"/>
            <a:ext cx="215900" cy="222250"/>
            <a:chOff x="0" y="0"/>
            <a:chExt cx="232" cy="236"/>
          </a:xfrm>
        </p:grpSpPr>
        <p:sp>
          <p:nvSpPr>
            <p:cNvPr id="29722" name="Freeform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4" name="Group 28"/>
          <p:cNvGrpSpPr/>
          <p:nvPr/>
        </p:nvGrpSpPr>
        <p:grpSpPr bwMode="auto">
          <a:xfrm>
            <a:off x="641350" y="2452688"/>
            <a:ext cx="222250" cy="187325"/>
            <a:chOff x="0" y="0"/>
            <a:chExt cx="235" cy="200"/>
          </a:xfrm>
        </p:grpSpPr>
        <p:sp>
          <p:nvSpPr>
            <p:cNvPr id="29725" name="Freeform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116013" y="169545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ANALYSIS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16013" y="2332038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INFOGRAPHIC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116013" y="2984500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RESEARCH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1116013" y="3673475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POWERFUL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0" name="组合 39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2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4393694" y="1809483"/>
            <a:ext cx="419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3200" b="1" dirty="0">
                <a:solidFill>
                  <a:srgbClr val="3B3B3B"/>
                </a:solidFill>
                <a:latin typeface="微软雅黑" pitchFamily="34" charset="-122"/>
                <a:ea typeface="微软雅黑" pitchFamily="34" charset="-122"/>
              </a:rPr>
              <a:t>敬请各位老师批评指正</a:t>
            </a:r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4393694" y="2385745"/>
            <a:ext cx="4066738" cy="184666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THANK YOU FOR WATCHING</a:t>
            </a:r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4391974" y="2657413"/>
            <a:ext cx="3744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grpSp>
        <p:nvGrpSpPr>
          <p:cNvPr id="2293" name="Group 245"/>
          <p:cNvGrpSpPr/>
          <p:nvPr/>
        </p:nvGrpSpPr>
        <p:grpSpPr bwMode="auto">
          <a:xfrm>
            <a:off x="4390387" y="3146239"/>
            <a:ext cx="158750" cy="158750"/>
            <a:chOff x="3105" y="3028"/>
            <a:chExt cx="599" cy="600"/>
          </a:xfrm>
        </p:grpSpPr>
        <p:sp>
          <p:nvSpPr>
            <p:cNvPr id="2284" name="Oval 236"/>
            <p:cNvSpPr>
              <a:spLocks noChangeArrowheads="1"/>
            </p:cNvSpPr>
            <p:nvPr/>
          </p:nvSpPr>
          <p:spPr bwMode="auto">
            <a:xfrm>
              <a:off x="3105" y="3028"/>
              <a:ext cx="599" cy="600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0" name="Group 242"/>
            <p:cNvGrpSpPr/>
            <p:nvPr/>
          </p:nvGrpSpPr>
          <p:grpSpPr bwMode="auto">
            <a:xfrm>
              <a:off x="3268" y="3172"/>
              <a:ext cx="274" cy="312"/>
              <a:chOff x="3268" y="3172"/>
              <a:chExt cx="274" cy="312"/>
            </a:xfrm>
          </p:grpSpPr>
          <p:sp>
            <p:nvSpPr>
              <p:cNvPr id="2286" name="Freeform 238"/>
              <p:cNvSpPr>
                <a:spLocks noEditPoints="1"/>
              </p:cNvSpPr>
              <p:nvPr/>
            </p:nvSpPr>
            <p:spPr bwMode="auto">
              <a:xfrm>
                <a:off x="3331" y="3172"/>
                <a:ext cx="147" cy="147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39"/>
              <p:cNvSpPr/>
              <p:nvPr/>
            </p:nvSpPr>
            <p:spPr bwMode="auto">
              <a:xfrm>
                <a:off x="3268" y="3335"/>
                <a:ext cx="274" cy="149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92" name="Group 244"/>
          <p:cNvGrpSpPr/>
          <p:nvPr/>
        </p:nvGrpSpPr>
        <p:grpSpPr bwMode="auto">
          <a:xfrm>
            <a:off x="5990587" y="3138301"/>
            <a:ext cx="158750" cy="158750"/>
            <a:chOff x="4248" y="3024"/>
            <a:chExt cx="600" cy="599"/>
          </a:xfrm>
        </p:grpSpPr>
        <p:sp>
          <p:nvSpPr>
            <p:cNvPr id="2285" name="Oval 237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1" name="Group 243"/>
            <p:cNvGrpSpPr/>
            <p:nvPr/>
          </p:nvGrpSpPr>
          <p:grpSpPr bwMode="auto">
            <a:xfrm>
              <a:off x="4441" y="3151"/>
              <a:ext cx="215" cy="345"/>
              <a:chOff x="4441" y="3151"/>
              <a:chExt cx="215" cy="345"/>
            </a:xfrm>
          </p:grpSpPr>
          <p:sp>
            <p:nvSpPr>
              <p:cNvPr id="2288" name="Freeform 240"/>
              <p:cNvSpPr>
                <a:spLocks noEditPoints="1"/>
              </p:cNvSpPr>
              <p:nvPr/>
            </p:nvSpPr>
            <p:spPr bwMode="auto">
              <a:xfrm>
                <a:off x="4474" y="3151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" name="Freeform 241"/>
              <p:cNvSpPr/>
              <p:nvPr/>
            </p:nvSpPr>
            <p:spPr bwMode="auto">
              <a:xfrm>
                <a:off x="4441" y="3274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4552312" y="3100201"/>
            <a:ext cx="113855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指导老师：</a:t>
            </a:r>
            <a:r>
              <a:rPr lang="en-US" altLang="zh-CN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xxxxx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6152512" y="3100201"/>
            <a:ext cx="113982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r>
              <a:rPr lang="en-US" altLang="zh-CN" sz="100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xxxxxxx</a:t>
            </a:r>
          </a:p>
        </p:txBody>
      </p:sp>
      <p:grpSp>
        <p:nvGrpSpPr>
          <p:cNvPr id="2296" name="组合 2295"/>
          <p:cNvGrpSpPr/>
          <p:nvPr/>
        </p:nvGrpSpPr>
        <p:grpSpPr>
          <a:xfrm>
            <a:off x="1491308" y="-160779"/>
            <a:ext cx="817552" cy="2325133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2114456" y="-106040"/>
            <a:ext cx="894577" cy="3949843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2846964" y="-106040"/>
            <a:ext cx="821165" cy="2733067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12660" y="-157813"/>
            <a:ext cx="877971" cy="3342973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1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8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1139825" y="1447800"/>
            <a:ext cx="466725" cy="4699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261" name="Group 141"/>
          <p:cNvGrpSpPr/>
          <p:nvPr/>
        </p:nvGrpSpPr>
        <p:grpSpPr bwMode="auto">
          <a:xfrm>
            <a:off x="1281113" y="1560513"/>
            <a:ext cx="190500" cy="242887"/>
            <a:chOff x="0" y="0"/>
            <a:chExt cx="120" cy="153"/>
          </a:xfrm>
        </p:grpSpPr>
        <p:sp>
          <p:nvSpPr>
            <p:cNvPr id="5262" name="Freeform 142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3" name="Freeform 143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5029200" y="2292350"/>
            <a:ext cx="466725" cy="468313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266" name="Group 146"/>
          <p:cNvGrpSpPr/>
          <p:nvPr/>
        </p:nvGrpSpPr>
        <p:grpSpPr bwMode="auto">
          <a:xfrm>
            <a:off x="5141913" y="2416175"/>
            <a:ext cx="238125" cy="231775"/>
            <a:chOff x="0" y="0"/>
            <a:chExt cx="150" cy="146"/>
          </a:xfrm>
        </p:grpSpPr>
        <p:sp>
          <p:nvSpPr>
            <p:cNvPr id="5267" name="Freeform 147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8" name="Freeform 148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5029200" y="1447800"/>
            <a:ext cx="466725" cy="4699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1" name="Freeform 151"/>
          <p:cNvSpPr/>
          <p:nvPr/>
        </p:nvSpPr>
        <p:spPr bwMode="auto">
          <a:xfrm>
            <a:off x="5184775" y="1587500"/>
            <a:ext cx="155575" cy="18891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1139825" y="2292350"/>
            <a:ext cx="466725" cy="468313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4" name="Freeform 154"/>
          <p:cNvSpPr>
            <a:spLocks noEditPoints="1"/>
          </p:cNvSpPr>
          <p:nvPr/>
        </p:nvSpPr>
        <p:spPr bwMode="auto">
          <a:xfrm>
            <a:off x="1258888" y="2406650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1139825" y="3133725"/>
            <a:ext cx="466725" cy="468313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7" name="Freeform 157"/>
          <p:cNvSpPr>
            <a:spLocks noEditPoints="1"/>
          </p:cNvSpPr>
          <p:nvPr/>
        </p:nvSpPr>
        <p:spPr bwMode="auto">
          <a:xfrm>
            <a:off x="1303338" y="3289300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5029200" y="3975100"/>
            <a:ext cx="466725" cy="468313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0" name="Freeform 160"/>
          <p:cNvSpPr>
            <a:spLocks noEditPoints="1"/>
          </p:cNvSpPr>
          <p:nvPr/>
        </p:nvSpPr>
        <p:spPr bwMode="auto">
          <a:xfrm>
            <a:off x="5187950" y="4102100"/>
            <a:ext cx="152400" cy="217488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5029200" y="3133725"/>
            <a:ext cx="466725" cy="468313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3" name="Freeform 163"/>
          <p:cNvSpPr>
            <a:spLocks noEditPoints="1"/>
          </p:cNvSpPr>
          <p:nvPr/>
        </p:nvSpPr>
        <p:spPr bwMode="auto">
          <a:xfrm>
            <a:off x="5146675" y="3267075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1139825" y="3975100"/>
            <a:ext cx="466725" cy="468313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6" name="Freeform 166"/>
          <p:cNvSpPr>
            <a:spLocks noEditPoints="1"/>
          </p:cNvSpPr>
          <p:nvPr/>
        </p:nvSpPr>
        <p:spPr bwMode="auto">
          <a:xfrm>
            <a:off x="1258888" y="4095750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1717675" y="14493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88" name="Rectangle 168"/>
          <p:cNvSpPr>
            <a:spLocks noChangeArrowheads="1"/>
          </p:cNvSpPr>
          <p:nvPr/>
        </p:nvSpPr>
        <p:spPr bwMode="auto">
          <a:xfrm>
            <a:off x="1717675" y="23002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89" name="Rectangle 169"/>
          <p:cNvSpPr>
            <a:spLocks noChangeArrowheads="1"/>
          </p:cNvSpPr>
          <p:nvPr/>
        </p:nvSpPr>
        <p:spPr bwMode="auto">
          <a:xfrm>
            <a:off x="1717675" y="313213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0" name="Rectangle 170"/>
          <p:cNvSpPr>
            <a:spLocks noChangeArrowheads="1"/>
          </p:cNvSpPr>
          <p:nvPr/>
        </p:nvSpPr>
        <p:spPr bwMode="auto">
          <a:xfrm>
            <a:off x="1717675" y="39893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1" name="Rectangle 171"/>
          <p:cNvSpPr>
            <a:spLocks noChangeArrowheads="1"/>
          </p:cNvSpPr>
          <p:nvPr/>
        </p:nvSpPr>
        <p:spPr bwMode="auto">
          <a:xfrm>
            <a:off x="5605463" y="14493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2" name="Rectangle 172"/>
          <p:cNvSpPr>
            <a:spLocks noChangeArrowheads="1"/>
          </p:cNvSpPr>
          <p:nvPr/>
        </p:nvSpPr>
        <p:spPr bwMode="auto">
          <a:xfrm>
            <a:off x="5605463" y="23002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293" name="Rectangle 173"/>
          <p:cNvSpPr>
            <a:spLocks noChangeArrowheads="1"/>
          </p:cNvSpPr>
          <p:nvPr/>
        </p:nvSpPr>
        <p:spPr bwMode="auto">
          <a:xfrm>
            <a:off x="5605463" y="313213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4" name="Rectangle 174"/>
          <p:cNvSpPr>
            <a:spLocks noChangeArrowheads="1"/>
          </p:cNvSpPr>
          <p:nvPr/>
        </p:nvSpPr>
        <p:spPr bwMode="auto">
          <a:xfrm>
            <a:off x="5605463" y="39893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2" name="组合 4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650875" y="1589088"/>
            <a:ext cx="21590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1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3275013" y="1535113"/>
            <a:ext cx="5329237" cy="1257300"/>
          </a:xfrm>
          <a:prstGeom prst="rect">
            <a:avLst/>
          </a:prstGeom>
          <a:blipFill dpi="0" rotWithShape="1">
            <a:blip r:embed="rId3"/>
            <a:srcRect/>
            <a:stretch>
              <a:fillRect b="-5762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5" name="Rectangle 29" descr="Money副本"/>
          <p:cNvSpPr>
            <a:spLocks noChangeArrowheads="1"/>
          </p:cNvSpPr>
          <p:nvPr/>
        </p:nvSpPr>
        <p:spPr bwMode="auto">
          <a:xfrm>
            <a:off x="3275013" y="2867025"/>
            <a:ext cx="5329237" cy="1235075"/>
          </a:xfrm>
          <a:prstGeom prst="rect">
            <a:avLst/>
          </a:prstGeom>
          <a:blipFill dpi="0" rotWithShape="1">
            <a:blip r:embed="rId4"/>
            <a:srcRect/>
            <a:stretch>
              <a:fillRect b="-4461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3014663" y="1517650"/>
            <a:ext cx="0" cy="25844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8" name="组合 1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 descr="library"/>
          <p:cNvSpPr>
            <a:spLocks noChangeArrowheads="1"/>
          </p:cNvSpPr>
          <p:nvPr/>
        </p:nvSpPr>
        <p:spPr bwMode="auto">
          <a:xfrm>
            <a:off x="5075238" y="1117600"/>
            <a:ext cx="2017712" cy="2170113"/>
          </a:xfrm>
          <a:prstGeom prst="rect">
            <a:avLst/>
          </a:prstGeom>
          <a:blipFill dpi="0" rotWithShape="1">
            <a:blip r:embed="rId2"/>
            <a:srcRect/>
            <a:stretch>
              <a:fillRect r="-6201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075238" y="3351213"/>
            <a:ext cx="2017712" cy="124777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7154863" y="1117600"/>
            <a:ext cx="1987550" cy="126047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Rectangle 35" descr="Dreamy_Images_21"/>
          <p:cNvSpPr>
            <a:spLocks noChangeArrowheads="1"/>
          </p:cNvSpPr>
          <p:nvPr/>
        </p:nvSpPr>
        <p:spPr bwMode="auto">
          <a:xfrm>
            <a:off x="7154863" y="2446338"/>
            <a:ext cx="1987550" cy="2152650"/>
          </a:xfrm>
          <a:prstGeom prst="rect">
            <a:avLst/>
          </a:prstGeom>
          <a:blipFill dpi="0" rotWithShape="1">
            <a:blip r:embed="rId3"/>
            <a:srcRect/>
            <a:stretch>
              <a:fillRect r="-44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334250" y="12557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01</a:t>
            </a:r>
            <a:r>
              <a:rPr lang="en-US" altLang="zh-CN" sz="800" b="1">
                <a:solidFill>
                  <a:schemeClr val="bg1"/>
                </a:solidFill>
              </a:rPr>
              <a:t> BUSINESS SECTION</a:t>
            </a:r>
            <a:endParaRPr lang="zh-CN" altLang="en-US" sz="2400" b="1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264150" y="34909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02</a:t>
            </a:r>
            <a:r>
              <a:rPr lang="en-US" altLang="zh-CN" sz="800" b="1">
                <a:solidFill>
                  <a:schemeClr val="bg1"/>
                </a:solidFill>
              </a:rPr>
              <a:t> BUSINESS SECTION</a:t>
            </a:r>
            <a:endParaRPr lang="zh-CN" altLang="en-US" sz="2400" b="1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11188" y="1746250"/>
            <a:ext cx="42481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09613" y="1458913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dirty="0">
                <a:solidFill>
                  <a:schemeClr val="bg2"/>
                </a:solidFill>
              </a:rPr>
              <a:t>WHAT MAKES US</a:t>
            </a:r>
            <a:r>
              <a:rPr lang="en-US" altLang="zh-CN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rgbClr val="C09CC2"/>
                </a:solidFill>
              </a:rPr>
              <a:t>DIFFERENT</a:t>
            </a:r>
            <a:r>
              <a:rPr lang="en-US" altLang="zh-CN" sz="1000" dirty="0">
                <a:solidFill>
                  <a:schemeClr val="bg2"/>
                </a:solidFill>
              </a:rPr>
              <a:t>?</a:t>
            </a:r>
            <a:endParaRPr lang="en-US" altLang="zh-CN" sz="800" dirty="0">
              <a:solidFill>
                <a:schemeClr val="bg2"/>
              </a:solidFill>
            </a:endParaRP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709613" y="3802063"/>
            <a:ext cx="441325" cy="4445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930" name="Freeform 42"/>
          <p:cNvSpPr/>
          <p:nvPr/>
        </p:nvSpPr>
        <p:spPr bwMode="auto">
          <a:xfrm>
            <a:off x="831850" y="3944938"/>
            <a:ext cx="196850" cy="153987"/>
          </a:xfrm>
          <a:custGeom>
            <a:avLst/>
            <a:gdLst>
              <a:gd name="T0" fmla="*/ 39 w 39"/>
              <a:gd name="T1" fmla="*/ 4 h 31"/>
              <a:gd name="T2" fmla="*/ 34 w 39"/>
              <a:gd name="T3" fmla="*/ 5 h 31"/>
              <a:gd name="T4" fmla="*/ 38 w 39"/>
              <a:gd name="T5" fmla="*/ 1 h 31"/>
              <a:gd name="T6" fmla="*/ 33 w 39"/>
              <a:gd name="T7" fmla="*/ 3 h 31"/>
              <a:gd name="T8" fmla="*/ 27 w 39"/>
              <a:gd name="T9" fmla="*/ 0 h 31"/>
              <a:gd name="T10" fmla="*/ 19 w 39"/>
              <a:gd name="T11" fmla="*/ 8 h 31"/>
              <a:gd name="T12" fmla="*/ 19 w 39"/>
              <a:gd name="T13" fmla="*/ 10 h 31"/>
              <a:gd name="T14" fmla="*/ 3 w 39"/>
              <a:gd name="T15" fmla="*/ 2 h 31"/>
              <a:gd name="T16" fmla="*/ 2 w 39"/>
              <a:gd name="T17" fmla="*/ 5 h 31"/>
              <a:gd name="T18" fmla="*/ 6 w 39"/>
              <a:gd name="T19" fmla="*/ 12 h 31"/>
              <a:gd name="T20" fmla="*/ 2 w 39"/>
              <a:gd name="T21" fmla="*/ 11 h 31"/>
              <a:gd name="T22" fmla="*/ 2 w 39"/>
              <a:gd name="T23" fmla="*/ 11 h 31"/>
              <a:gd name="T24" fmla="*/ 8 w 39"/>
              <a:gd name="T25" fmla="*/ 19 h 31"/>
              <a:gd name="T26" fmla="*/ 6 w 39"/>
              <a:gd name="T27" fmla="*/ 19 h 31"/>
              <a:gd name="T28" fmla="*/ 5 w 39"/>
              <a:gd name="T29" fmla="*/ 19 h 31"/>
              <a:gd name="T30" fmla="*/ 12 w 39"/>
              <a:gd name="T31" fmla="*/ 24 h 31"/>
              <a:gd name="T32" fmla="*/ 2 w 39"/>
              <a:gd name="T33" fmla="*/ 28 h 31"/>
              <a:gd name="T34" fmla="*/ 0 w 39"/>
              <a:gd name="T35" fmla="*/ 28 h 31"/>
              <a:gd name="T36" fmla="*/ 13 w 39"/>
              <a:gd name="T37" fmla="*/ 31 h 31"/>
              <a:gd name="T38" fmla="*/ 35 w 39"/>
              <a:gd name="T39" fmla="*/ 9 h 31"/>
              <a:gd name="T40" fmla="*/ 35 w 39"/>
              <a:gd name="T41" fmla="*/ 8 h 31"/>
              <a:gd name="T42" fmla="*/ 39 w 39"/>
              <a:gd name="T4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1">
                <a:moveTo>
                  <a:pt x="39" y="4"/>
                </a:moveTo>
                <a:cubicBezTo>
                  <a:pt x="37" y="4"/>
                  <a:pt x="36" y="5"/>
                  <a:pt x="34" y="5"/>
                </a:cubicBezTo>
                <a:cubicBezTo>
                  <a:pt x="36" y="4"/>
                  <a:pt x="37" y="2"/>
                  <a:pt x="38" y="1"/>
                </a:cubicBezTo>
                <a:cubicBezTo>
                  <a:pt x="36" y="2"/>
                  <a:pt x="35" y="2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19" y="4"/>
                  <a:pt x="19" y="8"/>
                </a:cubicBezTo>
                <a:cubicBezTo>
                  <a:pt x="19" y="9"/>
                  <a:pt x="19" y="9"/>
                  <a:pt x="19" y="10"/>
                </a:cubicBezTo>
                <a:cubicBezTo>
                  <a:pt x="13" y="9"/>
                  <a:pt x="7" y="6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8"/>
                  <a:pt x="3" y="11"/>
                  <a:pt x="6" y="12"/>
                </a:cubicBezTo>
                <a:cubicBezTo>
                  <a:pt x="4" y="12"/>
                  <a:pt x="3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5"/>
                  <a:pt x="5" y="18"/>
                  <a:pt x="8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9" y="27"/>
                  <a:pt x="6" y="28"/>
                  <a:pt x="2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4" y="30"/>
                  <a:pt x="8" y="31"/>
                  <a:pt x="13" y="31"/>
                </a:cubicBezTo>
                <a:cubicBezTo>
                  <a:pt x="27" y="31"/>
                  <a:pt x="35" y="1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6" y="7"/>
                  <a:pt x="38" y="5"/>
                  <a:pt x="3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2868613" y="3802063"/>
            <a:ext cx="441325" cy="44450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933" name="Freeform 45"/>
          <p:cNvSpPr/>
          <p:nvPr/>
        </p:nvSpPr>
        <p:spPr bwMode="auto">
          <a:xfrm>
            <a:off x="3040063" y="3924300"/>
            <a:ext cx="104775" cy="200025"/>
          </a:xfrm>
          <a:custGeom>
            <a:avLst/>
            <a:gdLst>
              <a:gd name="T0" fmla="*/ 4 w 20"/>
              <a:gd name="T1" fmla="*/ 22 h 39"/>
              <a:gd name="T2" fmla="*/ 4 w 20"/>
              <a:gd name="T3" fmla="*/ 39 h 39"/>
              <a:gd name="T4" fmla="*/ 13 w 20"/>
              <a:gd name="T5" fmla="*/ 39 h 39"/>
              <a:gd name="T6" fmla="*/ 13 w 20"/>
              <a:gd name="T7" fmla="*/ 22 h 39"/>
              <a:gd name="T8" fmla="*/ 18 w 20"/>
              <a:gd name="T9" fmla="*/ 22 h 39"/>
              <a:gd name="T10" fmla="*/ 20 w 20"/>
              <a:gd name="T11" fmla="*/ 15 h 39"/>
              <a:gd name="T12" fmla="*/ 13 w 20"/>
              <a:gd name="T13" fmla="*/ 15 h 39"/>
              <a:gd name="T14" fmla="*/ 13 w 20"/>
              <a:gd name="T15" fmla="*/ 9 h 39"/>
              <a:gd name="T16" fmla="*/ 14 w 20"/>
              <a:gd name="T17" fmla="*/ 8 h 39"/>
              <a:gd name="T18" fmla="*/ 18 w 20"/>
              <a:gd name="T19" fmla="*/ 8 h 39"/>
              <a:gd name="T20" fmla="*/ 18 w 20"/>
              <a:gd name="T21" fmla="*/ 0 h 39"/>
              <a:gd name="T22" fmla="*/ 11 w 20"/>
              <a:gd name="T23" fmla="*/ 0 h 39"/>
              <a:gd name="T24" fmla="*/ 4 w 20"/>
              <a:gd name="T25" fmla="*/ 7 h 39"/>
              <a:gd name="T26" fmla="*/ 4 w 20"/>
              <a:gd name="T27" fmla="*/ 14 h 39"/>
              <a:gd name="T28" fmla="*/ 0 w 20"/>
              <a:gd name="T29" fmla="*/ 14 h 39"/>
              <a:gd name="T30" fmla="*/ 0 w 20"/>
              <a:gd name="T31" fmla="*/ 22 h 39"/>
              <a:gd name="T32" fmla="*/ 4 w 20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9">
                <a:moveTo>
                  <a:pt x="4" y="22"/>
                </a:moveTo>
                <a:cubicBezTo>
                  <a:pt x="4" y="39"/>
                  <a:pt x="4" y="39"/>
                  <a:pt x="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22"/>
                  <a:pt x="13" y="22"/>
                  <a:pt x="1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1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18" y="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0"/>
                  <a:pt x="11" y="0"/>
                </a:cubicBezTo>
                <a:cubicBezTo>
                  <a:pt x="8" y="0"/>
                  <a:pt x="4" y="4"/>
                  <a:pt x="4" y="7"/>
                </a:cubicBezTo>
                <a:cubicBezTo>
                  <a:pt x="4" y="11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1300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459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8" name="组合 2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8" name="Group 44"/>
          <p:cNvGrpSpPr/>
          <p:nvPr/>
        </p:nvGrpSpPr>
        <p:grpSpPr bwMode="auto">
          <a:xfrm>
            <a:off x="2627313" y="1306513"/>
            <a:ext cx="3887787" cy="3409950"/>
            <a:chOff x="0" y="0"/>
            <a:chExt cx="2449" cy="2148"/>
          </a:xfrm>
        </p:grpSpPr>
        <p:pic>
          <p:nvPicPr>
            <p:cNvPr id="16429" name="Picture 45" descr="iPhone_5S_freeb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0" name="Rectangle 46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7874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5665788" y="1666875"/>
            <a:ext cx="546100" cy="542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</a:rPr>
              <a:t>4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5667375" y="2601913"/>
            <a:ext cx="546100" cy="5429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</a:rPr>
              <a:t>5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5667375" y="3525838"/>
            <a:ext cx="546100" cy="54292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itchFamily="34" charset="0"/>
              </a:rPr>
              <a:t>6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6372225" y="16795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372225" y="2600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372225" y="35337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2941638" y="1666875"/>
            <a:ext cx="546100" cy="542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2943225" y="2601913"/>
            <a:ext cx="546100" cy="5429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2943225" y="3525838"/>
            <a:ext cx="546100" cy="54292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333375" y="16795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333375" y="2600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333375" y="35337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9" name="组合 2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1" descr="24215600-1-311156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2"/>
            <a:srcRect/>
            <a:stretch>
              <a:fillRect r="-1876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Rectangle 24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3"/>
            <a:srcRect/>
            <a:stretch>
              <a:fillRect r="-2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Rectangle 27" descr="201107060956141686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4"/>
            <a:srcRect/>
            <a:stretch>
              <a:fillRect b="-298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Rectangle 30" descr="2011022414213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5"/>
            <a:srcRect/>
            <a:stretch>
              <a:fillRect r="-47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69" name="Group 33"/>
          <p:cNvGrpSpPr/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14370" name="Freeform 34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2" name="Group 36"/>
          <p:cNvGrpSpPr/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8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5" name="Group 39"/>
          <p:cNvGrpSpPr/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41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8" name="Group 42"/>
          <p:cNvGrpSpPr/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Oval 44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2"/>
                </a:solidFill>
              </a:rPr>
              <a:t>Option 01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03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02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04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003800" y="1585913"/>
            <a:ext cx="3671888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bg2"/>
                </a:solidFill>
              </a:rPr>
              <a:t>WHAT MAKES US</a:t>
            </a:r>
            <a:r>
              <a:rPr lang="zh-CN" altLang="en-US" sz="1000" b="1" dirty="0">
                <a:solidFill>
                  <a:srgbClr val="3DCEB5"/>
                </a:solidFill>
              </a:rPr>
              <a:t> </a:t>
            </a:r>
            <a:r>
              <a:rPr lang="zh-CN" altLang="en-US" sz="1000" b="1" dirty="0">
                <a:solidFill>
                  <a:srgbClr val="C09CC2"/>
                </a:solidFill>
              </a:rPr>
              <a:t>DIFFERENT</a:t>
            </a:r>
            <a:r>
              <a:rPr lang="en-US" altLang="zh-CN" sz="1000" b="1" dirty="0">
                <a:solidFill>
                  <a:srgbClr val="F4B413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?</a:t>
            </a:r>
            <a:endParaRPr lang="zh-CN" altLang="en-US" sz="1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5106988" y="3001963"/>
            <a:ext cx="934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rgbClr val="C09CC2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Weekday Sales</a:t>
            </a: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6821488" y="3001963"/>
            <a:ext cx="1002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rgbClr val="C09CC2"/>
                </a:solidFill>
                <a:latin typeface="Impact" pitchFamily="34" charset="0"/>
              </a:rPr>
              <a:t>89%</a:t>
            </a: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Weekend Sales</a:t>
            </a: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7" name="组合 4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627313" y="2787650"/>
            <a:ext cx="733425" cy="733425"/>
          </a:xfrm>
          <a:prstGeom prst="ellipse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47813" y="2224088"/>
            <a:ext cx="641350" cy="635000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90588" y="1985963"/>
            <a:ext cx="366712" cy="366712"/>
          </a:xfrm>
          <a:prstGeom prst="ellipse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52450" y="2289175"/>
            <a:ext cx="255588" cy="255588"/>
          </a:xfrm>
          <a:prstGeom prst="ellipse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30188" y="2289175"/>
            <a:ext cx="176212" cy="176213"/>
          </a:xfrm>
          <a:prstGeom prst="ellipse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625" y="2500313"/>
            <a:ext cx="592138" cy="592137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924550" y="1817688"/>
            <a:ext cx="323850" cy="32385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924550" y="2538413"/>
            <a:ext cx="323850" cy="3238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924550" y="3262313"/>
            <a:ext cx="323850" cy="32067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924550" y="3975100"/>
            <a:ext cx="323850" cy="32385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3779838" y="1779588"/>
            <a:ext cx="1733550" cy="2527300"/>
            <a:chOff x="0" y="0"/>
            <a:chExt cx="1335" cy="1947"/>
          </a:xfrm>
          <a:solidFill>
            <a:srgbClr val="C09CC2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6037263" y="4065588"/>
            <a:ext cx="98425" cy="146050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6010275" y="3352800"/>
            <a:ext cx="152400" cy="123825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6011863" y="2647950"/>
            <a:ext cx="149225" cy="127000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6021388" y="1928813"/>
            <a:ext cx="133350" cy="107950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1763713" y="2414588"/>
            <a:ext cx="209550" cy="26035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2878138" y="2989263"/>
            <a:ext cx="241300" cy="320675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595313" y="3074988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440488" y="17541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6440488" y="24717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  <a:endParaRPr lang="zh-CN" altLang="en-US" sz="800" dirty="0">
              <a:solidFill>
                <a:srgbClr val="594D7B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6440488" y="32019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6440488" y="39068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  <a:endParaRPr lang="zh-CN" altLang="en-US" sz="800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8" name="组合 4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3502</Words>
  <Application>Microsoft Office PowerPoint</Application>
  <PresentationFormat>自定义</PresentationFormat>
  <Paragraphs>331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迷你简汉真广标</vt:lpstr>
      <vt:lpstr>宋体</vt:lpstr>
      <vt:lpstr>微软雅黑</vt:lpstr>
      <vt:lpstr>Arial</vt:lpstr>
      <vt:lpstr>Arial Black</vt:lpstr>
      <vt:lpstr>Calibri</vt:lpstr>
      <vt:lpstr>Calibri Light</vt:lpstr>
      <vt:lpstr>Impact</vt:lpstr>
      <vt:lpstr>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PPTS</dc:subject>
  <dc:creator>锐旗设计;https://9ppt.taobao.com</dc:creator>
  <cp:keywords>锐旗设计；https://9ppt.taobao.com</cp:keywords>
  <dc:description>PPTS</dc:description>
  <cp:lastModifiedBy>Admin</cp:lastModifiedBy>
  <cp:revision>53</cp:revision>
  <dcterms:created xsi:type="dcterms:W3CDTF">2015-05-20T08:18:00Z</dcterms:created>
  <dcterms:modified xsi:type="dcterms:W3CDTF">2016-11-06T09:48:31Z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